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303" r:id="rId3"/>
    <p:sldId id="257" r:id="rId4"/>
    <p:sldId id="292" r:id="rId5"/>
    <p:sldId id="315" r:id="rId6"/>
    <p:sldId id="316" r:id="rId7"/>
    <p:sldId id="263" r:id="rId8"/>
    <p:sldId id="264" r:id="rId9"/>
    <p:sldId id="265" r:id="rId10"/>
    <p:sldId id="293" r:id="rId11"/>
    <p:sldId id="288" r:id="rId12"/>
    <p:sldId id="294" r:id="rId13"/>
    <p:sldId id="295" r:id="rId14"/>
    <p:sldId id="289" r:id="rId15"/>
    <p:sldId id="296" r:id="rId16"/>
    <p:sldId id="290" r:id="rId17"/>
    <p:sldId id="297" r:id="rId18"/>
    <p:sldId id="286" r:id="rId19"/>
    <p:sldId id="287" r:id="rId20"/>
    <p:sldId id="266" r:id="rId21"/>
    <p:sldId id="291" r:id="rId22"/>
    <p:sldId id="299" r:id="rId23"/>
    <p:sldId id="268" r:id="rId24"/>
    <p:sldId id="298" r:id="rId25"/>
    <p:sldId id="269" r:id="rId26"/>
    <p:sldId id="300" r:id="rId27"/>
    <p:sldId id="271" r:id="rId28"/>
    <p:sldId id="267" r:id="rId29"/>
    <p:sldId id="270" r:id="rId30"/>
    <p:sldId id="313" r:id="rId31"/>
    <p:sldId id="272" r:id="rId32"/>
    <p:sldId id="273" r:id="rId33"/>
    <p:sldId id="307" r:id="rId34"/>
    <p:sldId id="306" r:id="rId35"/>
    <p:sldId id="309" r:id="rId36"/>
    <p:sldId id="310" r:id="rId37"/>
    <p:sldId id="314" r:id="rId38"/>
    <p:sldId id="312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Wira" initials="PW" lastIdx="1" clrIdx="0">
    <p:extLst>
      <p:ext uri="{19B8F6BF-5375-455C-9EA6-DF929625EA0E}">
        <p15:presenceInfo xmlns:p15="http://schemas.microsoft.com/office/powerpoint/2012/main" userId="d438a589f89443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56A20-A67F-40BA-A3AC-25C9C74DBE30}" type="datetimeFigureOut">
              <a:rPr lang="id-ID" smtClean="0"/>
              <a:t>11/01/2019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87514-8D8A-4C01-BE05-D7BB596A6B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398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87514-8D8A-4C01-BE05-D7BB596A6B17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012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slide" Target="slide14.xml"/><Relationship Id="rId12" Type="http://schemas.openxmlformats.org/officeDocument/2006/relationships/image" Target="../media/image10.svg"/><Relationship Id="rId2" Type="http://schemas.openxmlformats.org/officeDocument/2006/relationships/slide" Target="slide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9.png"/><Relationship Id="rId5" Type="http://schemas.openxmlformats.org/officeDocument/2006/relationships/slide" Target="slide18.xml"/><Relationship Id="rId1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14.svg"/><Relationship Id="rId9" Type="http://schemas.openxmlformats.org/officeDocument/2006/relationships/image" Target="../media/image7.png"/><Relationship Id="rId1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slide" Target="slide11.xml"/><Relationship Id="rId12" Type="http://schemas.openxmlformats.org/officeDocument/2006/relationships/image" Target="../media/image9.png"/><Relationship Id="rId17" Type="http://schemas.openxmlformats.org/officeDocument/2006/relationships/image" Target="../media/image24.svg"/><Relationship Id="rId2" Type="http://schemas.openxmlformats.org/officeDocument/2006/relationships/slide" Target="slide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11" Type="http://schemas.openxmlformats.org/officeDocument/2006/relationships/image" Target="../media/image8.svg"/><Relationship Id="rId5" Type="http://schemas.openxmlformats.org/officeDocument/2006/relationships/slide" Target="slide13.xml"/><Relationship Id="rId15" Type="http://schemas.openxmlformats.org/officeDocument/2006/relationships/image" Target="../media/image22.svg"/><Relationship Id="rId10" Type="http://schemas.openxmlformats.org/officeDocument/2006/relationships/image" Target="../media/image7.png"/><Relationship Id="rId4" Type="http://schemas.openxmlformats.org/officeDocument/2006/relationships/image" Target="../media/image14.svg"/><Relationship Id="rId9" Type="http://schemas.openxmlformats.org/officeDocument/2006/relationships/slide" Target="slide16.xml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slide" Target="slide16.xml"/><Relationship Id="rId12" Type="http://schemas.openxmlformats.org/officeDocument/2006/relationships/image" Target="../media/image2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11" Type="http://schemas.openxmlformats.org/officeDocument/2006/relationships/image" Target="../media/image10.svg"/><Relationship Id="rId5" Type="http://schemas.openxmlformats.org/officeDocument/2006/relationships/slide" Target="slide9.xml"/><Relationship Id="rId15" Type="http://schemas.openxmlformats.org/officeDocument/2006/relationships/image" Target="../media/image24.svg"/><Relationship Id="rId10" Type="http://schemas.openxmlformats.org/officeDocument/2006/relationships/image" Target="../media/image9.png"/><Relationship Id="rId4" Type="http://schemas.openxmlformats.org/officeDocument/2006/relationships/image" Target="../media/image14.sv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slide" Target="slide16.xml"/><Relationship Id="rId12" Type="http://schemas.openxmlformats.org/officeDocument/2006/relationships/image" Target="../media/image2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11" Type="http://schemas.openxmlformats.org/officeDocument/2006/relationships/image" Target="../media/image10.svg"/><Relationship Id="rId5" Type="http://schemas.openxmlformats.org/officeDocument/2006/relationships/slide" Target="slide9.xml"/><Relationship Id="rId15" Type="http://schemas.openxmlformats.org/officeDocument/2006/relationships/image" Target="../media/image24.svg"/><Relationship Id="rId10" Type="http://schemas.openxmlformats.org/officeDocument/2006/relationships/image" Target="../media/image9.png"/><Relationship Id="rId4" Type="http://schemas.openxmlformats.org/officeDocument/2006/relationships/image" Target="../media/image14.sv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slide" Target="slide11.xml"/><Relationship Id="rId12" Type="http://schemas.openxmlformats.org/officeDocument/2006/relationships/image" Target="../media/image10.svg"/><Relationship Id="rId2" Type="http://schemas.openxmlformats.org/officeDocument/2006/relationships/slide" Target="slide9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9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14.svg"/><Relationship Id="rId9" Type="http://schemas.openxmlformats.org/officeDocument/2006/relationships/image" Target="../media/image7.png"/><Relationship Id="rId1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slide" Target="slide16.xml"/><Relationship Id="rId12" Type="http://schemas.openxmlformats.org/officeDocument/2006/relationships/image" Target="../media/image10.svg"/><Relationship Id="rId2" Type="http://schemas.openxmlformats.org/officeDocument/2006/relationships/slide" Target="slide1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11" Type="http://schemas.openxmlformats.org/officeDocument/2006/relationships/image" Target="../media/image9.png"/><Relationship Id="rId5" Type="http://schemas.openxmlformats.org/officeDocument/2006/relationships/slide" Target="slide9.xml"/><Relationship Id="rId15" Type="http://schemas.openxmlformats.org/officeDocument/2006/relationships/image" Target="../media/image23.png"/><Relationship Id="rId10" Type="http://schemas.openxmlformats.org/officeDocument/2006/relationships/image" Target="../media/image8.svg"/><Relationship Id="rId4" Type="http://schemas.openxmlformats.org/officeDocument/2006/relationships/image" Target="../media/image14.svg"/><Relationship Id="rId9" Type="http://schemas.openxmlformats.org/officeDocument/2006/relationships/image" Target="../media/image7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9.png"/><Relationship Id="rId18" Type="http://schemas.openxmlformats.org/officeDocument/2006/relationships/image" Target="../media/image24.svg"/><Relationship Id="rId3" Type="http://schemas.openxmlformats.org/officeDocument/2006/relationships/image" Target="../media/image13.png"/><Relationship Id="rId7" Type="http://schemas.openxmlformats.org/officeDocument/2006/relationships/slide" Target="slide9.xml"/><Relationship Id="rId12" Type="http://schemas.openxmlformats.org/officeDocument/2006/relationships/image" Target="../media/image8.svg"/><Relationship Id="rId17" Type="http://schemas.openxmlformats.org/officeDocument/2006/relationships/image" Target="../media/image23.png"/><Relationship Id="rId2" Type="http://schemas.openxmlformats.org/officeDocument/2006/relationships/slide" Target="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7.xml"/><Relationship Id="rId15" Type="http://schemas.openxmlformats.org/officeDocument/2006/relationships/image" Target="../media/image21.png"/><Relationship Id="rId10" Type="http://schemas.openxmlformats.org/officeDocument/2006/relationships/slide" Target="slide16.xml"/><Relationship Id="rId4" Type="http://schemas.openxmlformats.org/officeDocument/2006/relationships/image" Target="../media/image14.svg"/><Relationship Id="rId9" Type="http://schemas.openxmlformats.org/officeDocument/2006/relationships/slide" Target="slide14.xml"/><Relationship Id="rId1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slide" Target="slide9.xml"/><Relationship Id="rId12" Type="http://schemas.openxmlformats.org/officeDocument/2006/relationships/image" Target="../media/image9.png"/><Relationship Id="rId17" Type="http://schemas.openxmlformats.org/officeDocument/2006/relationships/image" Target="../media/image24.svg"/><Relationship Id="rId2" Type="http://schemas.openxmlformats.org/officeDocument/2006/relationships/slide" Target="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8.svg"/><Relationship Id="rId5" Type="http://schemas.openxmlformats.org/officeDocument/2006/relationships/slide" Target="slide16.xml"/><Relationship Id="rId15" Type="http://schemas.openxmlformats.org/officeDocument/2006/relationships/image" Target="../media/image22.svg"/><Relationship Id="rId10" Type="http://schemas.openxmlformats.org/officeDocument/2006/relationships/image" Target="../media/image7.png"/><Relationship Id="rId4" Type="http://schemas.openxmlformats.org/officeDocument/2006/relationships/image" Target="../media/image14.svg"/><Relationship Id="rId9" Type="http://schemas.openxmlformats.org/officeDocument/2006/relationships/slide" Target="slide14.xml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" Target="slide19.xml"/><Relationship Id="rId7" Type="http://schemas.openxmlformats.org/officeDocument/2006/relationships/image" Target="../media/image31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slide" Target="slide19.xml"/><Relationship Id="rId7" Type="http://schemas.openxmlformats.org/officeDocument/2006/relationships/image" Target="../media/image36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image" Target="../media/image39.svg"/><Relationship Id="rId12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slide" Target="slide27.xml"/><Relationship Id="rId5" Type="http://schemas.openxmlformats.org/officeDocument/2006/relationships/slide" Target="slide22.xml"/><Relationship Id="rId10" Type="http://schemas.openxmlformats.org/officeDocument/2006/relationships/slide" Target="slide20.xml"/><Relationship Id="rId4" Type="http://schemas.openxmlformats.org/officeDocument/2006/relationships/image" Target="../media/image14.svg"/><Relationship Id="rId9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25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4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3.png"/><Relationship Id="rId7" Type="http://schemas.openxmlformats.org/officeDocument/2006/relationships/image" Target="../media/image39.sv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slide" Target="slide20.xml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3.png"/><Relationship Id="rId7" Type="http://schemas.openxmlformats.org/officeDocument/2006/relationships/image" Target="../media/image39.svg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slide" Target="slide20.xml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svg"/><Relationship Id="rId3" Type="http://schemas.openxmlformats.org/officeDocument/2006/relationships/slide" Target="slide28.xml"/><Relationship Id="rId7" Type="http://schemas.openxmlformats.org/officeDocument/2006/relationships/image" Target="../media/image39.svg"/><Relationship Id="rId12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0.svg"/><Relationship Id="rId5" Type="http://schemas.openxmlformats.org/officeDocument/2006/relationships/slide" Target="slide26.xml"/><Relationship Id="rId15" Type="http://schemas.openxmlformats.org/officeDocument/2006/relationships/image" Target="../media/image24.svg"/><Relationship Id="rId10" Type="http://schemas.openxmlformats.org/officeDocument/2006/relationships/image" Target="../media/image9.png"/><Relationship Id="rId4" Type="http://schemas.openxmlformats.org/officeDocument/2006/relationships/slide" Target="slide27.xml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svg"/><Relationship Id="rId3" Type="http://schemas.openxmlformats.org/officeDocument/2006/relationships/slide" Target="slide30.xml"/><Relationship Id="rId7" Type="http://schemas.openxmlformats.org/officeDocument/2006/relationships/image" Target="../media/image43.png"/><Relationship Id="rId12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0.svg"/><Relationship Id="rId5" Type="http://schemas.openxmlformats.org/officeDocument/2006/relationships/image" Target="../media/image41.png"/><Relationship Id="rId15" Type="http://schemas.openxmlformats.org/officeDocument/2006/relationships/image" Target="../media/image24.svg"/><Relationship Id="rId10" Type="http://schemas.openxmlformats.org/officeDocument/2006/relationships/image" Target="../media/image9.png"/><Relationship Id="rId4" Type="http://schemas.openxmlformats.org/officeDocument/2006/relationships/image" Target="../media/image40.png"/><Relationship Id="rId9" Type="http://schemas.openxmlformats.org/officeDocument/2006/relationships/image" Target="../media/image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2.xml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9" Type="http://schemas.openxmlformats.org/officeDocument/2006/relationships/image" Target="../media/image33.png"/><Relationship Id="rId3" Type="http://schemas.openxmlformats.org/officeDocument/2006/relationships/slide" Target="slide9.xml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7.png"/><Relationship Id="rId12" Type="http://schemas.openxmlformats.org/officeDocument/2006/relationships/slide" Target="slide39.xml"/><Relationship Id="rId17" Type="http://schemas.openxmlformats.org/officeDocument/2006/relationships/image" Target="../media/image12.sv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jpg"/><Relationship Id="rId2" Type="http://schemas.openxmlformats.org/officeDocument/2006/relationships/slide" Target="slide28.xml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40.xml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37" Type="http://schemas.openxmlformats.org/officeDocument/2006/relationships/image" Target="../media/image31.jpg"/><Relationship Id="rId40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slide" Target="slide29.xml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10.sv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" Target="slide20.xml"/><Relationship Id="rId9" Type="http://schemas.openxmlformats.org/officeDocument/2006/relationships/image" Target="../media/image9.png"/><Relationship Id="rId14" Type="http://schemas.openxmlformats.org/officeDocument/2006/relationships/slide" Target="slide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12" Type="http://schemas.openxmlformats.org/officeDocument/2006/relationships/image" Target="../media/image24.sv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2.svg"/><Relationship Id="rId4" Type="http://schemas.openxmlformats.org/officeDocument/2006/relationships/image" Target="../media/image39.svg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46.png"/><Relationship Id="rId21" Type="http://schemas.openxmlformats.org/officeDocument/2006/relationships/image" Target="../media/image56.svg"/><Relationship Id="rId7" Type="http://schemas.openxmlformats.org/officeDocument/2006/relationships/image" Target="../media/image50.png"/><Relationship Id="rId12" Type="http://schemas.openxmlformats.org/officeDocument/2006/relationships/slide" Target="slide36.xml"/><Relationship Id="rId17" Type="http://schemas.openxmlformats.org/officeDocument/2006/relationships/image" Target="../media/image23.png"/><Relationship Id="rId2" Type="http://schemas.openxmlformats.org/officeDocument/2006/relationships/image" Target="../media/image45.jpg"/><Relationship Id="rId16" Type="http://schemas.openxmlformats.org/officeDocument/2006/relationships/image" Target="../media/image10.sv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9.png"/><Relationship Id="rId10" Type="http://schemas.openxmlformats.org/officeDocument/2006/relationships/image" Target="../media/image53.svg"/><Relationship Id="rId19" Type="http://schemas.openxmlformats.org/officeDocument/2006/relationships/slide" Target="slide37.xml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4.png"/><Relationship Id="rId7" Type="http://schemas.openxmlformats.org/officeDocument/2006/relationships/image" Target="../media/image10.svg"/><Relationship Id="rId2" Type="http://schemas.openxmlformats.org/officeDocument/2006/relationships/slide" Target="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21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slide" Target="slide35.xml"/><Relationship Id="rId16" Type="http://schemas.openxmlformats.org/officeDocument/2006/relationships/image" Target="../media/image70.sv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24.sv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23.png"/><Relationship Id="rId10" Type="http://schemas.openxmlformats.org/officeDocument/2006/relationships/image" Target="../media/image64.svg"/><Relationship Id="rId19" Type="http://schemas.openxmlformats.org/officeDocument/2006/relationships/image" Target="../media/image7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Relationship Id="rId22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4.svg"/><Relationship Id="rId4" Type="http://schemas.openxmlformats.org/officeDocument/2006/relationships/image" Target="../media/image14.svg"/><Relationship Id="rId9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4.png"/><Relationship Id="rId3" Type="http://schemas.openxmlformats.org/officeDocument/2006/relationships/slide" Target="slide3.xml"/><Relationship Id="rId7" Type="http://schemas.openxmlformats.org/officeDocument/2006/relationships/image" Target="../media/image10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76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svg"/><Relationship Id="rId1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7.xml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slide" Target="slide9.xml"/><Relationship Id="rId21" Type="http://schemas.openxmlformats.org/officeDocument/2006/relationships/image" Target="../media/image20.svg"/><Relationship Id="rId34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jpg"/><Relationship Id="rId2" Type="http://schemas.openxmlformats.org/officeDocument/2006/relationships/slide" Target="slide28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32" Type="http://schemas.openxmlformats.org/officeDocument/2006/relationships/image" Target="../media/image31.jpg"/><Relationship Id="rId5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10.sv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slide" Target="slide20.xml"/><Relationship Id="rId9" Type="http://schemas.openxmlformats.org/officeDocument/2006/relationships/image" Target="../media/image9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26" Type="http://schemas.openxmlformats.org/officeDocument/2006/relationships/image" Target="../media/image24.svg"/><Relationship Id="rId3" Type="http://schemas.openxmlformats.org/officeDocument/2006/relationships/image" Target="../media/image57.png"/><Relationship Id="rId21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5" Type="http://schemas.openxmlformats.org/officeDocument/2006/relationships/image" Target="../media/image23.png"/><Relationship Id="rId2" Type="http://schemas.openxmlformats.org/officeDocument/2006/relationships/slide" Target="slide3.xml"/><Relationship Id="rId16" Type="http://schemas.openxmlformats.org/officeDocument/2006/relationships/image" Target="../media/image70.sv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24" Type="http://schemas.openxmlformats.org/officeDocument/2006/relationships/image" Target="../media/image22.sv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21.png"/><Relationship Id="rId10" Type="http://schemas.openxmlformats.org/officeDocument/2006/relationships/image" Target="../media/image64.svg"/><Relationship Id="rId19" Type="http://schemas.openxmlformats.org/officeDocument/2006/relationships/image" Target="../media/image7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Relationship Id="rId22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2.xml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9" Type="http://schemas.openxmlformats.org/officeDocument/2006/relationships/image" Target="../media/image33.png"/><Relationship Id="rId3" Type="http://schemas.openxmlformats.org/officeDocument/2006/relationships/slide" Target="slide9.xml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7.png"/><Relationship Id="rId12" Type="http://schemas.openxmlformats.org/officeDocument/2006/relationships/slide" Target="slide39.xml"/><Relationship Id="rId17" Type="http://schemas.openxmlformats.org/officeDocument/2006/relationships/image" Target="../media/image12.sv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jpg"/><Relationship Id="rId2" Type="http://schemas.openxmlformats.org/officeDocument/2006/relationships/slide" Target="slide28.xml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40.xml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37" Type="http://schemas.openxmlformats.org/officeDocument/2006/relationships/image" Target="../media/image31.jpg"/><Relationship Id="rId40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slide" Target="slide29.xml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10.sv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" Target="slide20.xml"/><Relationship Id="rId9" Type="http://schemas.openxmlformats.org/officeDocument/2006/relationships/image" Target="../media/image9.png"/><Relationship Id="rId14" Type="http://schemas.openxmlformats.org/officeDocument/2006/relationships/slide" Target="slide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slide" Target="slide32.xml"/><Relationship Id="rId18" Type="http://schemas.openxmlformats.org/officeDocument/2006/relationships/slide" Target="slide7.xml"/><Relationship Id="rId26" Type="http://schemas.openxmlformats.org/officeDocument/2006/relationships/image" Target="../media/image20.svg"/><Relationship Id="rId39" Type="http://schemas.openxmlformats.org/officeDocument/2006/relationships/image" Target="../media/image33.png"/><Relationship Id="rId3" Type="http://schemas.openxmlformats.org/officeDocument/2006/relationships/slide" Target="slide9.xml"/><Relationship Id="rId21" Type="http://schemas.openxmlformats.org/officeDocument/2006/relationships/image" Target="../media/image15.png"/><Relationship Id="rId34" Type="http://schemas.openxmlformats.org/officeDocument/2006/relationships/image" Target="../media/image28.svg"/><Relationship Id="rId7" Type="http://schemas.openxmlformats.org/officeDocument/2006/relationships/image" Target="../media/image7.png"/><Relationship Id="rId12" Type="http://schemas.openxmlformats.org/officeDocument/2006/relationships/slide" Target="slide39.xml"/><Relationship Id="rId17" Type="http://schemas.openxmlformats.org/officeDocument/2006/relationships/image" Target="../media/image12.sv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jpg"/><Relationship Id="rId2" Type="http://schemas.openxmlformats.org/officeDocument/2006/relationships/slide" Target="slide28.xml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image" Target="../media/image23.png"/><Relationship Id="rId41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40.xml"/><Relationship Id="rId24" Type="http://schemas.openxmlformats.org/officeDocument/2006/relationships/image" Target="../media/image18.svg"/><Relationship Id="rId32" Type="http://schemas.openxmlformats.org/officeDocument/2006/relationships/image" Target="../media/image26.svg"/><Relationship Id="rId37" Type="http://schemas.openxmlformats.org/officeDocument/2006/relationships/image" Target="../media/image31.jpg"/><Relationship Id="rId40" Type="http://schemas.openxmlformats.org/officeDocument/2006/relationships/slide" Target="slide4.xml"/><Relationship Id="rId5" Type="http://schemas.openxmlformats.org/officeDocument/2006/relationships/image" Target="../media/image5.png"/><Relationship Id="rId15" Type="http://schemas.openxmlformats.org/officeDocument/2006/relationships/slide" Target="slide29.xml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36" Type="http://schemas.openxmlformats.org/officeDocument/2006/relationships/image" Target="../media/image30.svg"/><Relationship Id="rId10" Type="http://schemas.openxmlformats.org/officeDocument/2006/relationships/image" Target="../media/image10.sv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" Target="slide20.xml"/><Relationship Id="rId9" Type="http://schemas.openxmlformats.org/officeDocument/2006/relationships/image" Target="../media/image9.png"/><Relationship Id="rId14" Type="http://schemas.openxmlformats.org/officeDocument/2006/relationships/slide" Target="slide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slide" Target="slide8.xml"/><Relationship Id="rId7" Type="http://schemas.openxmlformats.org/officeDocument/2006/relationships/image" Target="../media/image31.jp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slide" Target="slide8.xml"/><Relationship Id="rId7" Type="http://schemas.openxmlformats.org/officeDocument/2006/relationships/image" Target="../media/image36.jp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9.png"/><Relationship Id="rId18" Type="http://schemas.openxmlformats.org/officeDocument/2006/relationships/image" Target="../media/image24.svg"/><Relationship Id="rId3" Type="http://schemas.openxmlformats.org/officeDocument/2006/relationships/image" Target="../media/image13.png"/><Relationship Id="rId7" Type="http://schemas.openxmlformats.org/officeDocument/2006/relationships/slide" Target="slide9.xml"/><Relationship Id="rId12" Type="http://schemas.openxmlformats.org/officeDocument/2006/relationships/image" Target="../media/image8.svg"/><Relationship Id="rId17" Type="http://schemas.openxmlformats.org/officeDocument/2006/relationships/image" Target="../media/image23.png"/><Relationship Id="rId2" Type="http://schemas.openxmlformats.org/officeDocument/2006/relationships/slide" Target="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7.png"/><Relationship Id="rId5" Type="http://schemas.openxmlformats.org/officeDocument/2006/relationships/slide" Target="slide10.xml"/><Relationship Id="rId15" Type="http://schemas.openxmlformats.org/officeDocument/2006/relationships/image" Target="../media/image21.png"/><Relationship Id="rId10" Type="http://schemas.openxmlformats.org/officeDocument/2006/relationships/slide" Target="slide16.xml"/><Relationship Id="rId4" Type="http://schemas.openxmlformats.org/officeDocument/2006/relationships/image" Target="../media/image14.svg"/><Relationship Id="rId9" Type="http://schemas.openxmlformats.org/officeDocument/2006/relationships/slide" Target="slide14.xml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B36E8B-A35D-44D2-AE8C-99C39AD965AA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Graphic 5" descr="Headphones">
            <a:extLst>
              <a:ext uri="{FF2B5EF4-FFF2-40B4-BE49-F238E27FC236}">
                <a16:creationId xmlns:a16="http://schemas.microsoft.com/office/drawing/2014/main" id="{3FCCEDC2-A228-438D-BD2A-62C0D3F17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5497" y="658536"/>
            <a:ext cx="3446477" cy="3446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BF617-6495-4110-B5F0-7F188043EC8D}"/>
              </a:ext>
            </a:extLst>
          </p:cNvPr>
          <p:cNvSpPr txBox="1"/>
          <p:nvPr/>
        </p:nvSpPr>
        <p:spPr>
          <a:xfrm>
            <a:off x="4651693" y="3735681"/>
            <a:ext cx="237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Maker Studio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407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853103B-ABF2-4C8C-808C-B303AB60BAFE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Friends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2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12" name="Rectangle: Rounded Corners 11">
            <a:hlinkClick r:id="rId5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6" name="Rectangle: Rounded Corners 15">
            <a:hlinkClick r:id="rId2" action="ppaction://hlinksldjump"/>
            <a:extLst>
              <a:ext uri="{FF2B5EF4-FFF2-40B4-BE49-F238E27FC236}">
                <a16:creationId xmlns:a16="http://schemas.microsoft.com/office/drawing/2014/main" id="{B6B201D9-22FC-4268-A9DF-8B3CE22F887C}"/>
              </a:ext>
            </a:extLst>
          </p:cNvPr>
          <p:cNvSpPr/>
          <p:nvPr/>
        </p:nvSpPr>
        <p:spPr>
          <a:xfrm>
            <a:off x="6788267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17" name="Rectangle: Rounded Corners 16">
            <a:hlinkClick r:id="rId5" action="ppaction://hlinksldjump"/>
            <a:extLst>
              <a:ext uri="{FF2B5EF4-FFF2-40B4-BE49-F238E27FC236}">
                <a16:creationId xmlns:a16="http://schemas.microsoft.com/office/drawing/2014/main" id="{214A2157-7619-4308-A178-8FB81CBA7BEB}"/>
              </a:ext>
            </a:extLst>
          </p:cNvPr>
          <p:cNvSpPr/>
          <p:nvPr/>
        </p:nvSpPr>
        <p:spPr>
          <a:xfrm>
            <a:off x="532281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1" name="Rectangle: Rounded Corners 20">
            <a:hlinkClick r:id="rId2" action="ppaction://hlinksldjump"/>
            <a:extLst>
              <a:ext uri="{FF2B5EF4-FFF2-40B4-BE49-F238E27FC236}">
                <a16:creationId xmlns:a16="http://schemas.microsoft.com/office/drawing/2014/main" id="{0AD6E42A-3C17-47D5-AF1E-BD8BCC72DF1B}"/>
              </a:ext>
            </a:extLst>
          </p:cNvPr>
          <p:cNvSpPr/>
          <p:nvPr/>
        </p:nvSpPr>
        <p:spPr>
          <a:xfrm>
            <a:off x="6788267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40C2BE55-B787-415A-9C41-D7001E8FEFE9}"/>
              </a:ext>
            </a:extLst>
          </p:cNvPr>
          <p:cNvSpPr/>
          <p:nvPr/>
        </p:nvSpPr>
        <p:spPr>
          <a:xfrm>
            <a:off x="5322816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6" name="Rectangle: Rounded Corners 25">
            <a:hlinkClick r:id="rId2" action="ppaction://hlinksldjump"/>
            <a:extLst>
              <a:ext uri="{FF2B5EF4-FFF2-40B4-BE49-F238E27FC236}">
                <a16:creationId xmlns:a16="http://schemas.microsoft.com/office/drawing/2014/main" id="{0214D990-702B-4E05-892A-28D526CA5738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27" name="Rectangle: Rounded Corners 26">
            <a:hlinkClick r:id="rId5" action="ppaction://hlinksldjump"/>
            <a:extLst>
              <a:ext uri="{FF2B5EF4-FFF2-40B4-BE49-F238E27FC236}">
                <a16:creationId xmlns:a16="http://schemas.microsoft.com/office/drawing/2014/main" id="{936E7DE9-F828-46AC-9C5C-35E3B7DAD624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id="{F615314A-D23E-44BF-AF1C-D8ADEA8FDCAE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30" name="Rectangle: Rounded Corners 29">
            <a:hlinkClick r:id="rId6" action="ppaction://hlinksldjump"/>
            <a:extLst>
              <a:ext uri="{FF2B5EF4-FFF2-40B4-BE49-F238E27FC236}">
                <a16:creationId xmlns:a16="http://schemas.microsoft.com/office/drawing/2014/main" id="{BDAF805B-54AC-44D4-9F63-822A30B634D5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31" name="Rectangle: Rounded Corners 30">
            <a:hlinkClick r:id="rId7" action="ppaction://hlinksldjump"/>
            <a:extLst>
              <a:ext uri="{FF2B5EF4-FFF2-40B4-BE49-F238E27FC236}">
                <a16:creationId xmlns:a16="http://schemas.microsoft.com/office/drawing/2014/main" id="{09EC6018-3042-4C10-8531-197086294D1F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32" name="Rectangle: Rounded Corners 31">
            <a:hlinkClick r:id="rId8" action="ppaction://hlinksldjump"/>
            <a:extLst>
              <a:ext uri="{FF2B5EF4-FFF2-40B4-BE49-F238E27FC236}">
                <a16:creationId xmlns:a16="http://schemas.microsoft.com/office/drawing/2014/main" id="{3BAAA19E-B83C-462F-AB22-299258942410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EA5C9F2-3101-41D5-AE82-B04573D28C1E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sure you want to delete this Friend?</a:t>
            </a:r>
          </a:p>
          <a:p>
            <a:pPr algn="ctr"/>
            <a:endParaRPr lang="id-ID" dirty="0"/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id="{B14664B0-D091-4C09-9F9E-0485DBA1FA25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:a16="http://schemas.microsoft.com/office/drawing/2014/main" id="{812EA88B-7F91-48B4-9DF7-7ED3EF94AE8F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  <p:pic>
        <p:nvPicPr>
          <p:cNvPr id="36" name="Graphic 35" descr="Signal">
            <a:extLst>
              <a:ext uri="{FF2B5EF4-FFF2-40B4-BE49-F238E27FC236}">
                <a16:creationId xmlns:a16="http://schemas.microsoft.com/office/drawing/2014/main" id="{BD5D7BDF-7713-46D3-8995-83625C0EB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7" name="Graphic 36" descr="Wi-Fi">
            <a:extLst>
              <a:ext uri="{FF2B5EF4-FFF2-40B4-BE49-F238E27FC236}">
                <a16:creationId xmlns:a16="http://schemas.microsoft.com/office/drawing/2014/main" id="{B7942C7D-5076-477D-AFAD-2137BC82E1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38" name="Graphic 37" descr="Daily Calendar">
            <a:extLst>
              <a:ext uri="{FF2B5EF4-FFF2-40B4-BE49-F238E27FC236}">
                <a16:creationId xmlns:a16="http://schemas.microsoft.com/office/drawing/2014/main" id="{FD98B705-0DCD-4556-B496-7EB26E2276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39" name="Graphic 38" descr="Full Battery">
            <a:extLst>
              <a:ext uri="{FF2B5EF4-FFF2-40B4-BE49-F238E27FC236}">
                <a16:creationId xmlns:a16="http://schemas.microsoft.com/office/drawing/2014/main" id="{74A6E45C-D628-48D9-B68A-D030B122D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7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249403E-263D-451E-A737-9DCF8ECD3D1F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Requests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5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6170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13199FB3-52CF-4E3A-BCF0-94E71CACEC10}"/>
              </a:ext>
            </a:extLst>
          </p:cNvPr>
          <p:cNvSpPr/>
          <p:nvPr/>
        </p:nvSpPr>
        <p:spPr>
          <a:xfrm>
            <a:off x="5320719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7" name="Rectangle: Rounded Corners 36">
            <a:hlinkClick r:id="rId5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8" name="Rectangle: Rounded Corners 37">
            <a:hlinkClick r:id="rId6" action="ppaction://hlinksldjump"/>
            <a:extLst>
              <a:ext uri="{FF2B5EF4-FFF2-40B4-BE49-F238E27FC236}">
                <a16:creationId xmlns:a16="http://schemas.microsoft.com/office/drawing/2014/main" id="{4ED0CE0F-B961-45F6-B1E1-8C816754FC3D}"/>
              </a:ext>
            </a:extLst>
          </p:cNvPr>
          <p:cNvSpPr/>
          <p:nvPr/>
        </p:nvSpPr>
        <p:spPr>
          <a:xfrm>
            <a:off x="5329633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40" name="Rectangle: Rounded Corners 39">
            <a:hlinkClick r:id="rId6" action="ppaction://hlinksldjump"/>
            <a:extLst>
              <a:ext uri="{FF2B5EF4-FFF2-40B4-BE49-F238E27FC236}">
                <a16:creationId xmlns:a16="http://schemas.microsoft.com/office/drawing/2014/main" id="{6F7FAE03-E81C-4F2E-B6A4-F29A29A9A92A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45" name="Rectangle: Rounded Corners 44">
            <a:hlinkClick r:id="rId2" action="ppaction://hlinksldjump"/>
            <a:extLst>
              <a:ext uri="{FF2B5EF4-FFF2-40B4-BE49-F238E27FC236}">
                <a16:creationId xmlns:a16="http://schemas.microsoft.com/office/drawing/2014/main" id="{34C3E1AC-DCD8-47EA-9A35-3C73AC9F0000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46" name="Rectangle: Rounded Corners 45">
            <a:hlinkClick r:id="rId7" action="ppaction://hlinksldjump"/>
            <a:extLst>
              <a:ext uri="{FF2B5EF4-FFF2-40B4-BE49-F238E27FC236}">
                <a16:creationId xmlns:a16="http://schemas.microsoft.com/office/drawing/2014/main" id="{CD0115BD-BF07-4FD0-BC3A-1288C60619E9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7" name="Rectangle: Rounded Corners 46">
            <a:hlinkClick r:id="rId8" action="ppaction://hlinksldjump"/>
            <a:extLst>
              <a:ext uri="{FF2B5EF4-FFF2-40B4-BE49-F238E27FC236}">
                <a16:creationId xmlns:a16="http://schemas.microsoft.com/office/drawing/2014/main" id="{A6B49390-1FDC-48CC-BB37-4352B87B9B7C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8" name="Rectangle: Rounded Corners 47">
            <a:hlinkClick r:id="rId9" action="ppaction://hlinksldjump"/>
            <a:extLst>
              <a:ext uri="{FF2B5EF4-FFF2-40B4-BE49-F238E27FC236}">
                <a16:creationId xmlns:a16="http://schemas.microsoft.com/office/drawing/2014/main" id="{D7F988D6-8149-4134-AE29-35179CE5F7DC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pic>
        <p:nvPicPr>
          <p:cNvPr id="49" name="Graphic 48" descr="Signal">
            <a:extLst>
              <a:ext uri="{FF2B5EF4-FFF2-40B4-BE49-F238E27FC236}">
                <a16:creationId xmlns:a16="http://schemas.microsoft.com/office/drawing/2014/main" id="{A8C6BDD0-FE00-47F6-A818-F64CE5DE58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50" name="Graphic 49" descr="Wi-Fi">
            <a:extLst>
              <a:ext uri="{FF2B5EF4-FFF2-40B4-BE49-F238E27FC236}">
                <a16:creationId xmlns:a16="http://schemas.microsoft.com/office/drawing/2014/main" id="{070AA24B-D58E-47B0-8236-095077A0DB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51" name="Graphic 50" descr="Daily Calendar">
            <a:extLst>
              <a:ext uri="{FF2B5EF4-FFF2-40B4-BE49-F238E27FC236}">
                <a16:creationId xmlns:a16="http://schemas.microsoft.com/office/drawing/2014/main" id="{53B2E248-7402-4DA5-A4D8-8E56FA815E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52" name="Graphic 51" descr="Full Battery">
            <a:extLst>
              <a:ext uri="{FF2B5EF4-FFF2-40B4-BE49-F238E27FC236}">
                <a16:creationId xmlns:a16="http://schemas.microsoft.com/office/drawing/2014/main" id="{361EE693-1EA2-4DAC-ABEB-59584893F5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A0012C3-48B0-453F-A9DD-399AC26CB643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Requests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2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12" name="Rectangle: Rounded Corners 11">
            <a:hlinkClick r:id="rId2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2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6170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id="{13199FB3-52CF-4E3A-BCF0-94E71CACEC10}"/>
              </a:ext>
            </a:extLst>
          </p:cNvPr>
          <p:cNvSpPr/>
          <p:nvPr/>
        </p:nvSpPr>
        <p:spPr>
          <a:xfrm>
            <a:off x="5320719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7" name="Rectangle: Rounded Corners 36">
            <a:hlinkClick r:id="rId2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8" name="Rectangle: Rounded Corners 37">
            <a:hlinkClick r:id="rId2" action="ppaction://hlinksldjump"/>
            <a:extLst>
              <a:ext uri="{FF2B5EF4-FFF2-40B4-BE49-F238E27FC236}">
                <a16:creationId xmlns:a16="http://schemas.microsoft.com/office/drawing/2014/main" id="{4ED0CE0F-B961-45F6-B1E1-8C816754FC3D}"/>
              </a:ext>
            </a:extLst>
          </p:cNvPr>
          <p:cNvSpPr/>
          <p:nvPr/>
        </p:nvSpPr>
        <p:spPr>
          <a:xfrm>
            <a:off x="5329633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:a16="http://schemas.microsoft.com/office/drawing/2014/main" id="{6F7FAE03-E81C-4F2E-B6A4-F29A29A9A92A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45" name="Rectangle: Rounded Corners 44">
            <a:hlinkClick r:id="rId5" action="ppaction://hlinksldjump"/>
            <a:extLst>
              <a:ext uri="{FF2B5EF4-FFF2-40B4-BE49-F238E27FC236}">
                <a16:creationId xmlns:a16="http://schemas.microsoft.com/office/drawing/2014/main" id="{34C3E1AC-DCD8-47EA-9A35-3C73AC9F0000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46" name="Rectangle: Rounded Corners 45">
            <a:hlinkClick r:id="rId2" action="ppaction://hlinksldjump"/>
            <a:extLst>
              <a:ext uri="{FF2B5EF4-FFF2-40B4-BE49-F238E27FC236}">
                <a16:creationId xmlns:a16="http://schemas.microsoft.com/office/drawing/2014/main" id="{CD0115BD-BF07-4FD0-BC3A-1288C60619E9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7" name="Rectangle: Rounded Corners 46">
            <a:hlinkClick r:id="rId6" action="ppaction://hlinksldjump"/>
            <a:extLst>
              <a:ext uri="{FF2B5EF4-FFF2-40B4-BE49-F238E27FC236}">
                <a16:creationId xmlns:a16="http://schemas.microsoft.com/office/drawing/2014/main" id="{A6B49390-1FDC-48CC-BB37-4352B87B9B7C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8" name="Rectangle: Rounded Corners 47">
            <a:hlinkClick r:id="rId7" action="ppaction://hlinksldjump"/>
            <a:extLst>
              <a:ext uri="{FF2B5EF4-FFF2-40B4-BE49-F238E27FC236}">
                <a16:creationId xmlns:a16="http://schemas.microsoft.com/office/drawing/2014/main" id="{D7F988D6-8149-4134-AE29-35179CE5F7DC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B4F02B-740C-498B-906F-5643E360B1F0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Accept this Friend Request?</a:t>
            </a:r>
          </a:p>
          <a:p>
            <a:pPr algn="ctr"/>
            <a:endParaRPr lang="id-ID" dirty="0"/>
          </a:p>
        </p:txBody>
      </p:sp>
      <p:sp>
        <p:nvSpPr>
          <p:cNvPr id="31" name="Rectangle: Rounded Corners 30">
            <a:hlinkClick r:id="rId2" action="ppaction://hlinksldjump"/>
            <a:extLst>
              <a:ext uri="{FF2B5EF4-FFF2-40B4-BE49-F238E27FC236}">
                <a16:creationId xmlns:a16="http://schemas.microsoft.com/office/drawing/2014/main" id="{67BA5A59-680B-46FA-A7B9-C8D87FD5009B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:a16="http://schemas.microsoft.com/office/drawing/2014/main" id="{C91C86F1-F20A-48C4-95EA-8EAC7DA6B00D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  <p:pic>
        <p:nvPicPr>
          <p:cNvPr id="35" name="Graphic 34" descr="Signal">
            <a:extLst>
              <a:ext uri="{FF2B5EF4-FFF2-40B4-BE49-F238E27FC236}">
                <a16:creationId xmlns:a16="http://schemas.microsoft.com/office/drawing/2014/main" id="{9D32903E-2FFC-4E45-8820-74D59C05D9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6" name="Graphic 35" descr="Wi-Fi">
            <a:extLst>
              <a:ext uri="{FF2B5EF4-FFF2-40B4-BE49-F238E27FC236}">
                <a16:creationId xmlns:a16="http://schemas.microsoft.com/office/drawing/2014/main" id="{C3879ABB-5B8E-443C-B551-A123073C54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41" name="Graphic 40" descr="Daily Calendar">
            <a:extLst>
              <a:ext uri="{FF2B5EF4-FFF2-40B4-BE49-F238E27FC236}">
                <a16:creationId xmlns:a16="http://schemas.microsoft.com/office/drawing/2014/main" id="{297067FB-D6CC-4490-9349-5763B94B4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2" name="Graphic 41" descr="Full Battery">
            <a:extLst>
              <a:ext uri="{FF2B5EF4-FFF2-40B4-BE49-F238E27FC236}">
                <a16:creationId xmlns:a16="http://schemas.microsoft.com/office/drawing/2014/main" id="{CE8238F3-28DE-4373-9113-8D0BD539F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9BD7536-0966-484F-AC09-91445E0F089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Requests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2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12" name="Rectangle: Rounded Corners 11">
            <a:hlinkClick r:id="rId2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2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6170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id="{13199FB3-52CF-4E3A-BCF0-94E71CACEC10}"/>
              </a:ext>
            </a:extLst>
          </p:cNvPr>
          <p:cNvSpPr/>
          <p:nvPr/>
        </p:nvSpPr>
        <p:spPr>
          <a:xfrm>
            <a:off x="5320719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7" name="Rectangle: Rounded Corners 36">
            <a:hlinkClick r:id="rId2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8" name="Rectangle: Rounded Corners 37">
            <a:hlinkClick r:id="rId2" action="ppaction://hlinksldjump"/>
            <a:extLst>
              <a:ext uri="{FF2B5EF4-FFF2-40B4-BE49-F238E27FC236}">
                <a16:creationId xmlns:a16="http://schemas.microsoft.com/office/drawing/2014/main" id="{4ED0CE0F-B961-45F6-B1E1-8C816754FC3D}"/>
              </a:ext>
            </a:extLst>
          </p:cNvPr>
          <p:cNvSpPr/>
          <p:nvPr/>
        </p:nvSpPr>
        <p:spPr>
          <a:xfrm>
            <a:off x="5329633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:a16="http://schemas.microsoft.com/office/drawing/2014/main" id="{6F7FAE03-E81C-4F2E-B6A4-F29A29A9A92A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45" name="Rectangle: Rounded Corners 44">
            <a:hlinkClick r:id="rId5" action="ppaction://hlinksldjump"/>
            <a:extLst>
              <a:ext uri="{FF2B5EF4-FFF2-40B4-BE49-F238E27FC236}">
                <a16:creationId xmlns:a16="http://schemas.microsoft.com/office/drawing/2014/main" id="{34C3E1AC-DCD8-47EA-9A35-3C73AC9F0000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46" name="Rectangle: Rounded Corners 45">
            <a:hlinkClick r:id="rId2" action="ppaction://hlinksldjump"/>
            <a:extLst>
              <a:ext uri="{FF2B5EF4-FFF2-40B4-BE49-F238E27FC236}">
                <a16:creationId xmlns:a16="http://schemas.microsoft.com/office/drawing/2014/main" id="{CD0115BD-BF07-4FD0-BC3A-1288C60619E9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7" name="Rectangle: Rounded Corners 46">
            <a:hlinkClick r:id="rId6" action="ppaction://hlinksldjump"/>
            <a:extLst>
              <a:ext uri="{FF2B5EF4-FFF2-40B4-BE49-F238E27FC236}">
                <a16:creationId xmlns:a16="http://schemas.microsoft.com/office/drawing/2014/main" id="{A6B49390-1FDC-48CC-BB37-4352B87B9B7C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8" name="Rectangle: Rounded Corners 47">
            <a:hlinkClick r:id="rId7" action="ppaction://hlinksldjump"/>
            <a:extLst>
              <a:ext uri="{FF2B5EF4-FFF2-40B4-BE49-F238E27FC236}">
                <a16:creationId xmlns:a16="http://schemas.microsoft.com/office/drawing/2014/main" id="{D7F988D6-8149-4134-AE29-35179CE5F7DC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B4F02B-740C-498B-906F-5643E360B1F0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Decline this Friend Request?</a:t>
            </a:r>
          </a:p>
          <a:p>
            <a:pPr algn="ctr"/>
            <a:endParaRPr lang="id-ID" dirty="0"/>
          </a:p>
        </p:txBody>
      </p:sp>
      <p:sp>
        <p:nvSpPr>
          <p:cNvPr id="31" name="Rectangle: Rounded Corners 30">
            <a:hlinkClick r:id="rId2" action="ppaction://hlinksldjump"/>
            <a:extLst>
              <a:ext uri="{FF2B5EF4-FFF2-40B4-BE49-F238E27FC236}">
                <a16:creationId xmlns:a16="http://schemas.microsoft.com/office/drawing/2014/main" id="{67BA5A59-680B-46FA-A7B9-C8D87FD5009B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:a16="http://schemas.microsoft.com/office/drawing/2014/main" id="{C91C86F1-F20A-48C4-95EA-8EAC7DA6B00D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  <p:pic>
        <p:nvPicPr>
          <p:cNvPr id="35" name="Graphic 34" descr="Signal">
            <a:extLst>
              <a:ext uri="{FF2B5EF4-FFF2-40B4-BE49-F238E27FC236}">
                <a16:creationId xmlns:a16="http://schemas.microsoft.com/office/drawing/2014/main" id="{61BD7C40-9F96-4547-A2E6-08C57F9CB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6" name="Graphic 35" descr="Wi-Fi">
            <a:extLst>
              <a:ext uri="{FF2B5EF4-FFF2-40B4-BE49-F238E27FC236}">
                <a16:creationId xmlns:a16="http://schemas.microsoft.com/office/drawing/2014/main" id="{59FA9CE4-B7E9-4D42-ABD4-FDF4A2A63D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41" name="Graphic 40" descr="Daily Calendar">
            <a:extLst>
              <a:ext uri="{FF2B5EF4-FFF2-40B4-BE49-F238E27FC236}">
                <a16:creationId xmlns:a16="http://schemas.microsoft.com/office/drawing/2014/main" id="{7B261B64-3B0C-41D9-A13F-341479317F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2" name="Graphic 41" descr="Full Battery">
            <a:extLst>
              <a:ext uri="{FF2B5EF4-FFF2-40B4-BE49-F238E27FC236}">
                <a16:creationId xmlns:a16="http://schemas.microsoft.com/office/drawing/2014/main" id="{D80E552D-458F-4690-BCF9-71795CC84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0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C55FCCC-2188-4F8B-9858-23853A423023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Pending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Cancel Request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5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8267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Cancel Request</a:t>
            </a:r>
            <a:endParaRPr lang="id-ID" sz="1100" dirty="0"/>
          </a:p>
        </p:txBody>
      </p:sp>
      <p:sp>
        <p:nvSpPr>
          <p:cNvPr id="37" name="Rectangle: Rounded Corners 36">
            <a:hlinkClick r:id="rId5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Cancel Request</a:t>
            </a:r>
            <a:endParaRPr lang="id-ID" sz="1100" dirty="0"/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8267" y="51901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Cancel Request</a:t>
            </a:r>
            <a:endParaRPr lang="id-ID" sz="1100" dirty="0"/>
          </a:p>
        </p:txBody>
      </p:sp>
      <p:sp>
        <p:nvSpPr>
          <p:cNvPr id="35" name="Rectangle: Rounded Corners 34">
            <a:hlinkClick r:id="rId6" action="ppaction://hlinksldjump"/>
            <a:extLst>
              <a:ext uri="{FF2B5EF4-FFF2-40B4-BE49-F238E27FC236}">
                <a16:creationId xmlns:a16="http://schemas.microsoft.com/office/drawing/2014/main" id="{5596C7A2-6611-496F-A814-CDA7CF6990A1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6" name="Rectangle: Rounded Corners 35">
            <a:hlinkClick r:id="rId6" action="ppaction://hlinksldjump"/>
            <a:extLst>
              <a:ext uri="{FF2B5EF4-FFF2-40B4-BE49-F238E27FC236}">
                <a16:creationId xmlns:a16="http://schemas.microsoft.com/office/drawing/2014/main" id="{F5CE00EE-C26C-4D48-B173-8E434A1C2F22}"/>
              </a:ext>
            </a:extLst>
          </p:cNvPr>
          <p:cNvSpPr/>
          <p:nvPr/>
        </p:nvSpPr>
        <p:spPr>
          <a:xfrm>
            <a:off x="532281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1" name="Rectangle: Rounded Corners 40">
            <a:hlinkClick r:id="rId6" action="ppaction://hlinksldjump"/>
            <a:extLst>
              <a:ext uri="{FF2B5EF4-FFF2-40B4-BE49-F238E27FC236}">
                <a16:creationId xmlns:a16="http://schemas.microsoft.com/office/drawing/2014/main" id="{AFD825EC-42FF-4289-B8B5-2AE7A454091B}"/>
              </a:ext>
            </a:extLst>
          </p:cNvPr>
          <p:cNvSpPr/>
          <p:nvPr/>
        </p:nvSpPr>
        <p:spPr>
          <a:xfrm>
            <a:off x="5322816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2" name="Rectangle: Rounded Corners 41">
            <a:hlinkClick r:id="rId6" action="ppaction://hlinksldjump"/>
            <a:extLst>
              <a:ext uri="{FF2B5EF4-FFF2-40B4-BE49-F238E27FC236}">
                <a16:creationId xmlns:a16="http://schemas.microsoft.com/office/drawing/2014/main" id="{CA93148E-1DCF-4C14-9313-794154CF7715}"/>
              </a:ext>
            </a:extLst>
          </p:cNvPr>
          <p:cNvSpPr/>
          <p:nvPr/>
        </p:nvSpPr>
        <p:spPr>
          <a:xfrm>
            <a:off x="5322816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7" name="Rectangle: Rounded Corners 46">
            <a:hlinkClick r:id="rId2" action="ppaction://hlinksldjump"/>
            <a:extLst>
              <a:ext uri="{FF2B5EF4-FFF2-40B4-BE49-F238E27FC236}">
                <a16:creationId xmlns:a16="http://schemas.microsoft.com/office/drawing/2014/main" id="{3EA45B82-1C32-4DA5-83EF-E193D4B06836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48" name="Rectangle: Rounded Corners 47">
            <a:hlinkClick r:id="rId7" action="ppaction://hlinksldjump"/>
            <a:extLst>
              <a:ext uri="{FF2B5EF4-FFF2-40B4-BE49-F238E27FC236}">
                <a16:creationId xmlns:a16="http://schemas.microsoft.com/office/drawing/2014/main" id="{A9BDE630-D38D-44E9-858E-F852C5812483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9" name="Rectangle: Rounded Corners 48">
            <a:hlinkClick r:id="rId5" action="ppaction://hlinksldjump"/>
            <a:extLst>
              <a:ext uri="{FF2B5EF4-FFF2-40B4-BE49-F238E27FC236}">
                <a16:creationId xmlns:a16="http://schemas.microsoft.com/office/drawing/2014/main" id="{01D66A75-69C9-48AA-91AA-A8EC7C288DBE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50" name="Rectangle: Rounded Corners 49">
            <a:hlinkClick r:id="rId8" action="ppaction://hlinksldjump"/>
            <a:extLst>
              <a:ext uri="{FF2B5EF4-FFF2-40B4-BE49-F238E27FC236}">
                <a16:creationId xmlns:a16="http://schemas.microsoft.com/office/drawing/2014/main" id="{7F486102-5B3E-4E71-8FCF-AF2999ECB587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pic>
        <p:nvPicPr>
          <p:cNvPr id="51" name="Graphic 50" descr="Signal">
            <a:extLst>
              <a:ext uri="{FF2B5EF4-FFF2-40B4-BE49-F238E27FC236}">
                <a16:creationId xmlns:a16="http://schemas.microsoft.com/office/drawing/2014/main" id="{396D5823-10F6-4A93-AFCA-1AD37DC19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52" name="Graphic 51" descr="Wi-Fi">
            <a:extLst>
              <a:ext uri="{FF2B5EF4-FFF2-40B4-BE49-F238E27FC236}">
                <a16:creationId xmlns:a16="http://schemas.microsoft.com/office/drawing/2014/main" id="{B827E6C1-FA1F-461F-8B28-E9D0CBE81A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53" name="Graphic 52" descr="Daily Calendar">
            <a:extLst>
              <a:ext uri="{FF2B5EF4-FFF2-40B4-BE49-F238E27FC236}">
                <a16:creationId xmlns:a16="http://schemas.microsoft.com/office/drawing/2014/main" id="{A6A37AC6-FC31-40BC-A9EB-F30E573C27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54" name="Graphic 53" descr="Full Battery">
            <a:extLst>
              <a:ext uri="{FF2B5EF4-FFF2-40B4-BE49-F238E27FC236}">
                <a16:creationId xmlns:a16="http://schemas.microsoft.com/office/drawing/2014/main" id="{3EB09672-4E69-4306-B94D-BA60E63549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4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F0982E2-835C-47BB-99A5-DF5554FB0037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Pending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2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12" name="Rectangle: Rounded Corners 11">
            <a:hlinkClick r:id="rId2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2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6170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id="{13199FB3-52CF-4E3A-BCF0-94E71CACEC10}"/>
              </a:ext>
            </a:extLst>
          </p:cNvPr>
          <p:cNvSpPr/>
          <p:nvPr/>
        </p:nvSpPr>
        <p:spPr>
          <a:xfrm>
            <a:off x="5320719" y="2903710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7" name="Rectangle: Rounded Corners 36">
            <a:hlinkClick r:id="rId2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38" name="Rectangle: Rounded Corners 37">
            <a:hlinkClick r:id="rId2" action="ppaction://hlinksldjump"/>
            <a:extLst>
              <a:ext uri="{FF2B5EF4-FFF2-40B4-BE49-F238E27FC236}">
                <a16:creationId xmlns:a16="http://schemas.microsoft.com/office/drawing/2014/main" id="{4ED0CE0F-B961-45F6-B1E1-8C816754FC3D}"/>
              </a:ext>
            </a:extLst>
          </p:cNvPr>
          <p:cNvSpPr/>
          <p:nvPr/>
        </p:nvSpPr>
        <p:spPr>
          <a:xfrm>
            <a:off x="5329633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Decline Request</a:t>
            </a:r>
            <a:endParaRPr lang="id-ID" sz="1100" dirty="0"/>
          </a:p>
        </p:txBody>
      </p:sp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:a16="http://schemas.microsoft.com/office/drawing/2014/main" id="{6F7FAE03-E81C-4F2E-B6A4-F29A29A9A92A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Accept Request</a:t>
            </a:r>
            <a:endParaRPr lang="id-ID" sz="1100" dirty="0"/>
          </a:p>
        </p:txBody>
      </p:sp>
      <p:sp>
        <p:nvSpPr>
          <p:cNvPr id="45" name="Rectangle: Rounded Corners 44">
            <a:hlinkClick r:id="rId5" action="ppaction://hlinksldjump"/>
            <a:extLst>
              <a:ext uri="{FF2B5EF4-FFF2-40B4-BE49-F238E27FC236}">
                <a16:creationId xmlns:a16="http://schemas.microsoft.com/office/drawing/2014/main" id="{34C3E1AC-DCD8-47EA-9A35-3C73AC9F0000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46" name="Rectangle: Rounded Corners 45">
            <a:hlinkClick r:id="rId2" action="ppaction://hlinksldjump"/>
            <a:extLst>
              <a:ext uri="{FF2B5EF4-FFF2-40B4-BE49-F238E27FC236}">
                <a16:creationId xmlns:a16="http://schemas.microsoft.com/office/drawing/2014/main" id="{CD0115BD-BF07-4FD0-BC3A-1288C60619E9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7" name="Rectangle: Rounded Corners 46">
            <a:hlinkClick r:id="rId6" action="ppaction://hlinksldjump"/>
            <a:extLst>
              <a:ext uri="{FF2B5EF4-FFF2-40B4-BE49-F238E27FC236}">
                <a16:creationId xmlns:a16="http://schemas.microsoft.com/office/drawing/2014/main" id="{A6B49390-1FDC-48CC-BB37-4352B87B9B7C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8" name="Rectangle: Rounded Corners 47">
            <a:hlinkClick r:id="rId7" action="ppaction://hlinksldjump"/>
            <a:extLst>
              <a:ext uri="{FF2B5EF4-FFF2-40B4-BE49-F238E27FC236}">
                <a16:creationId xmlns:a16="http://schemas.microsoft.com/office/drawing/2014/main" id="{D7F988D6-8149-4134-AE29-35179CE5F7DC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B4F02B-740C-498B-906F-5643E360B1F0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Cancel this Friend Request?</a:t>
            </a:r>
          </a:p>
          <a:p>
            <a:pPr algn="ctr"/>
            <a:endParaRPr lang="id-ID" dirty="0"/>
          </a:p>
        </p:txBody>
      </p:sp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id="{67BA5A59-680B-46FA-A7B9-C8D87FD5009B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2" name="Rectangle: Rounded Corners 31">
            <a:hlinkClick r:id="rId8" action="ppaction://hlinksldjump"/>
            <a:extLst>
              <a:ext uri="{FF2B5EF4-FFF2-40B4-BE49-F238E27FC236}">
                <a16:creationId xmlns:a16="http://schemas.microsoft.com/office/drawing/2014/main" id="{C91C86F1-F20A-48C4-95EA-8EAC7DA6B00D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  <p:pic>
        <p:nvPicPr>
          <p:cNvPr id="35" name="Graphic 34" descr="Signal">
            <a:extLst>
              <a:ext uri="{FF2B5EF4-FFF2-40B4-BE49-F238E27FC236}">
                <a16:creationId xmlns:a16="http://schemas.microsoft.com/office/drawing/2014/main" id="{36A00638-1848-4613-A98C-161DC2F1F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6" name="Graphic 35" descr="Wi-Fi">
            <a:extLst>
              <a:ext uri="{FF2B5EF4-FFF2-40B4-BE49-F238E27FC236}">
                <a16:creationId xmlns:a16="http://schemas.microsoft.com/office/drawing/2014/main" id="{17672235-A3C5-4957-B40C-2766D11F94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41" name="Graphic 40" descr="Daily Calendar">
            <a:extLst>
              <a:ext uri="{FF2B5EF4-FFF2-40B4-BE49-F238E27FC236}">
                <a16:creationId xmlns:a16="http://schemas.microsoft.com/office/drawing/2014/main" id="{1DE7F466-0FE5-46D2-9DBB-08F68D763A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2" name="Graphic 41" descr="Full Battery">
            <a:extLst>
              <a:ext uri="{FF2B5EF4-FFF2-40B4-BE49-F238E27FC236}">
                <a16:creationId xmlns:a16="http://schemas.microsoft.com/office/drawing/2014/main" id="{06E71BDB-77F4-493C-A666-2A6BA6B400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238AAF7-D7C0-4441-8AC8-3438989AA8B6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Search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5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826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7" name="Rectangle: Rounded Corners 36">
            <a:hlinkClick r:id="rId5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8267" y="51901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5" name="Rectangle: Rounded Corners 34">
            <a:hlinkClick r:id="rId6" action="ppaction://hlinksldjump"/>
            <a:extLst>
              <a:ext uri="{FF2B5EF4-FFF2-40B4-BE49-F238E27FC236}">
                <a16:creationId xmlns:a16="http://schemas.microsoft.com/office/drawing/2014/main" id="{5596C7A2-6611-496F-A814-CDA7CF6990A1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6" name="Rectangle: Rounded Corners 35">
            <a:hlinkClick r:id="rId6" action="ppaction://hlinksldjump"/>
            <a:extLst>
              <a:ext uri="{FF2B5EF4-FFF2-40B4-BE49-F238E27FC236}">
                <a16:creationId xmlns:a16="http://schemas.microsoft.com/office/drawing/2014/main" id="{F5CE00EE-C26C-4D48-B173-8E434A1C2F22}"/>
              </a:ext>
            </a:extLst>
          </p:cNvPr>
          <p:cNvSpPr/>
          <p:nvPr/>
        </p:nvSpPr>
        <p:spPr>
          <a:xfrm>
            <a:off x="532281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1" name="Rectangle: Rounded Corners 40">
            <a:hlinkClick r:id="rId6" action="ppaction://hlinksldjump"/>
            <a:extLst>
              <a:ext uri="{FF2B5EF4-FFF2-40B4-BE49-F238E27FC236}">
                <a16:creationId xmlns:a16="http://schemas.microsoft.com/office/drawing/2014/main" id="{AFD825EC-42FF-4289-B8B5-2AE7A454091B}"/>
              </a:ext>
            </a:extLst>
          </p:cNvPr>
          <p:cNvSpPr/>
          <p:nvPr/>
        </p:nvSpPr>
        <p:spPr>
          <a:xfrm>
            <a:off x="5322816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2" name="Rectangle: Rounded Corners 41">
            <a:hlinkClick r:id="rId6" action="ppaction://hlinksldjump"/>
            <a:extLst>
              <a:ext uri="{FF2B5EF4-FFF2-40B4-BE49-F238E27FC236}">
                <a16:creationId xmlns:a16="http://schemas.microsoft.com/office/drawing/2014/main" id="{CA93148E-1DCF-4C14-9313-794154CF7715}"/>
              </a:ext>
            </a:extLst>
          </p:cNvPr>
          <p:cNvSpPr/>
          <p:nvPr/>
        </p:nvSpPr>
        <p:spPr>
          <a:xfrm>
            <a:off x="5322815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4" name="Rectangle: Rounded Corners 33">
            <a:hlinkClick r:id="rId7" action="ppaction://hlinksldjump"/>
            <a:extLst>
              <a:ext uri="{FF2B5EF4-FFF2-40B4-BE49-F238E27FC236}">
                <a16:creationId xmlns:a16="http://schemas.microsoft.com/office/drawing/2014/main" id="{5074F17B-C112-4464-9685-FDEFBD6FE9EF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38" name="Rectangle: Rounded Corners 37">
            <a:hlinkClick r:id="rId8" action="ppaction://hlinksldjump"/>
            <a:extLst>
              <a:ext uri="{FF2B5EF4-FFF2-40B4-BE49-F238E27FC236}">
                <a16:creationId xmlns:a16="http://schemas.microsoft.com/office/drawing/2014/main" id="{3F82FCED-C182-4721-AEEC-22DB25974E8F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0" name="Rectangle: Rounded Corners 39">
            <a:hlinkClick r:id="rId9" action="ppaction://hlinksldjump"/>
            <a:extLst>
              <a:ext uri="{FF2B5EF4-FFF2-40B4-BE49-F238E27FC236}">
                <a16:creationId xmlns:a16="http://schemas.microsoft.com/office/drawing/2014/main" id="{8AB16C75-9C84-4CBD-B831-FE78D06AAB37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3" name="Rectangle: Rounded Corners 42">
            <a:hlinkClick r:id="rId10" action="ppaction://hlinksldjump"/>
            <a:extLst>
              <a:ext uri="{FF2B5EF4-FFF2-40B4-BE49-F238E27FC236}">
                <a16:creationId xmlns:a16="http://schemas.microsoft.com/office/drawing/2014/main" id="{7AE51A6B-4F47-436E-9B93-1E5A69FB6687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pic>
        <p:nvPicPr>
          <p:cNvPr id="44" name="Graphic 43" descr="Signal">
            <a:extLst>
              <a:ext uri="{FF2B5EF4-FFF2-40B4-BE49-F238E27FC236}">
                <a16:creationId xmlns:a16="http://schemas.microsoft.com/office/drawing/2014/main" id="{F89E0E72-4072-4E93-8DCC-4641F3AF9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45" name="Graphic 44" descr="Wi-Fi">
            <a:extLst>
              <a:ext uri="{FF2B5EF4-FFF2-40B4-BE49-F238E27FC236}">
                <a16:creationId xmlns:a16="http://schemas.microsoft.com/office/drawing/2014/main" id="{0E76E990-7191-4F6D-A244-B9AA662375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46" name="Graphic 45" descr="Daily Calendar">
            <a:extLst>
              <a:ext uri="{FF2B5EF4-FFF2-40B4-BE49-F238E27FC236}">
                <a16:creationId xmlns:a16="http://schemas.microsoft.com/office/drawing/2014/main" id="{B66C86CF-8C70-4EDE-94E6-399A54E995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7" name="Graphic 46" descr="Full Battery">
            <a:extLst>
              <a:ext uri="{FF2B5EF4-FFF2-40B4-BE49-F238E27FC236}">
                <a16:creationId xmlns:a16="http://schemas.microsoft.com/office/drawing/2014/main" id="{DBEFF7FF-3E08-4782-999A-CF3D839B29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433CD4-A22B-4D40-8196-E36631A9B781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Search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: Rounded Corners 32">
            <a:hlinkClick r:id="rId5" action="ppaction://hlinksldjump"/>
            <a:extLst>
              <a:ext uri="{FF2B5EF4-FFF2-40B4-BE49-F238E27FC236}">
                <a16:creationId xmlns:a16="http://schemas.microsoft.com/office/drawing/2014/main" id="{AE4A6BC0-D5A1-43B3-91AE-E423B05E03DA}"/>
              </a:ext>
            </a:extLst>
          </p:cNvPr>
          <p:cNvSpPr/>
          <p:nvPr/>
        </p:nvSpPr>
        <p:spPr>
          <a:xfrm>
            <a:off x="678826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7" name="Rectangle: Rounded Corners 36">
            <a:hlinkClick r:id="rId5" action="ppaction://hlinksldjump"/>
            <a:extLst>
              <a:ext uri="{FF2B5EF4-FFF2-40B4-BE49-F238E27FC236}">
                <a16:creationId xmlns:a16="http://schemas.microsoft.com/office/drawing/2014/main" id="{AEB023BC-2A43-45AE-8ED7-D4B177CCF657}"/>
              </a:ext>
            </a:extLst>
          </p:cNvPr>
          <p:cNvSpPr/>
          <p:nvPr/>
        </p:nvSpPr>
        <p:spPr>
          <a:xfrm>
            <a:off x="6795084" y="40784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6A10287D-7240-456D-B4FC-0FEE750D9301}"/>
              </a:ext>
            </a:extLst>
          </p:cNvPr>
          <p:cNvSpPr/>
          <p:nvPr/>
        </p:nvSpPr>
        <p:spPr>
          <a:xfrm>
            <a:off x="6788267" y="51901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Friend</a:t>
            </a:r>
            <a:endParaRPr lang="id-ID" sz="1100" dirty="0"/>
          </a:p>
        </p:txBody>
      </p:sp>
      <p:sp>
        <p:nvSpPr>
          <p:cNvPr id="35" name="Rectangle: Rounded Corners 34">
            <a:hlinkClick r:id="rId6" action="ppaction://hlinksldjump"/>
            <a:extLst>
              <a:ext uri="{FF2B5EF4-FFF2-40B4-BE49-F238E27FC236}">
                <a16:creationId xmlns:a16="http://schemas.microsoft.com/office/drawing/2014/main" id="{5596C7A2-6611-496F-A814-CDA7CF6990A1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6" name="Rectangle: Rounded Corners 35">
            <a:hlinkClick r:id="rId6" action="ppaction://hlinksldjump"/>
            <a:extLst>
              <a:ext uri="{FF2B5EF4-FFF2-40B4-BE49-F238E27FC236}">
                <a16:creationId xmlns:a16="http://schemas.microsoft.com/office/drawing/2014/main" id="{F5CE00EE-C26C-4D48-B173-8E434A1C2F22}"/>
              </a:ext>
            </a:extLst>
          </p:cNvPr>
          <p:cNvSpPr/>
          <p:nvPr/>
        </p:nvSpPr>
        <p:spPr>
          <a:xfrm>
            <a:off x="532281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1" name="Rectangle: Rounded Corners 40">
            <a:hlinkClick r:id="rId6" action="ppaction://hlinksldjump"/>
            <a:extLst>
              <a:ext uri="{FF2B5EF4-FFF2-40B4-BE49-F238E27FC236}">
                <a16:creationId xmlns:a16="http://schemas.microsoft.com/office/drawing/2014/main" id="{AFD825EC-42FF-4289-B8B5-2AE7A454091B}"/>
              </a:ext>
            </a:extLst>
          </p:cNvPr>
          <p:cNvSpPr/>
          <p:nvPr/>
        </p:nvSpPr>
        <p:spPr>
          <a:xfrm>
            <a:off x="5322816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42" name="Rectangle: Rounded Corners 41">
            <a:hlinkClick r:id="rId6" action="ppaction://hlinksldjump"/>
            <a:extLst>
              <a:ext uri="{FF2B5EF4-FFF2-40B4-BE49-F238E27FC236}">
                <a16:creationId xmlns:a16="http://schemas.microsoft.com/office/drawing/2014/main" id="{CA93148E-1DCF-4C14-9313-794154CF7715}"/>
              </a:ext>
            </a:extLst>
          </p:cNvPr>
          <p:cNvSpPr/>
          <p:nvPr/>
        </p:nvSpPr>
        <p:spPr>
          <a:xfrm>
            <a:off x="5322815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4" name="Rectangle: Rounded Corners 33">
            <a:hlinkClick r:id="rId7" action="ppaction://hlinksldjump"/>
            <a:extLst>
              <a:ext uri="{FF2B5EF4-FFF2-40B4-BE49-F238E27FC236}">
                <a16:creationId xmlns:a16="http://schemas.microsoft.com/office/drawing/2014/main" id="{5074F17B-C112-4464-9685-FDEFBD6FE9EF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38" name="Rectangle: Rounded Corners 37">
            <a:hlinkClick r:id="rId8" action="ppaction://hlinksldjump"/>
            <a:extLst>
              <a:ext uri="{FF2B5EF4-FFF2-40B4-BE49-F238E27FC236}">
                <a16:creationId xmlns:a16="http://schemas.microsoft.com/office/drawing/2014/main" id="{3F82FCED-C182-4721-AEEC-22DB25974E8F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40" name="Rectangle: Rounded Corners 39">
            <a:hlinkClick r:id="rId9" action="ppaction://hlinksldjump"/>
            <a:extLst>
              <a:ext uri="{FF2B5EF4-FFF2-40B4-BE49-F238E27FC236}">
                <a16:creationId xmlns:a16="http://schemas.microsoft.com/office/drawing/2014/main" id="{8AB16C75-9C84-4CBD-B831-FE78D06AAB37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43" name="Rectangle: Rounded Corners 42">
            <a:hlinkClick r:id="rId5" action="ppaction://hlinksldjump"/>
            <a:extLst>
              <a:ext uri="{FF2B5EF4-FFF2-40B4-BE49-F238E27FC236}">
                <a16:creationId xmlns:a16="http://schemas.microsoft.com/office/drawing/2014/main" id="{7AE51A6B-4F47-436E-9B93-1E5A69FB6687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5409953-97FC-4346-ADE6-E77BE3F5252E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this Friend?</a:t>
            </a:r>
          </a:p>
          <a:p>
            <a:pPr algn="ctr"/>
            <a:endParaRPr lang="id-ID" dirty="0"/>
          </a:p>
        </p:txBody>
      </p:sp>
      <p:sp>
        <p:nvSpPr>
          <p:cNvPr id="31" name="Rectangle: Rounded Corners 30">
            <a:hlinkClick r:id="rId5" action="ppaction://hlinksldjump"/>
            <a:extLst>
              <a:ext uri="{FF2B5EF4-FFF2-40B4-BE49-F238E27FC236}">
                <a16:creationId xmlns:a16="http://schemas.microsoft.com/office/drawing/2014/main" id="{489CBED5-372C-4461-8A30-0B461A53783A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FB5C3C9D-ECC5-47E9-8504-5DEEACC46486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  <p:pic>
        <p:nvPicPr>
          <p:cNvPr id="44" name="Graphic 43" descr="Signal">
            <a:extLst>
              <a:ext uri="{FF2B5EF4-FFF2-40B4-BE49-F238E27FC236}">
                <a16:creationId xmlns:a16="http://schemas.microsoft.com/office/drawing/2014/main" id="{F0CF06DB-1ADE-4683-861E-8BBB03D53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45" name="Graphic 44" descr="Wi-Fi">
            <a:extLst>
              <a:ext uri="{FF2B5EF4-FFF2-40B4-BE49-F238E27FC236}">
                <a16:creationId xmlns:a16="http://schemas.microsoft.com/office/drawing/2014/main" id="{B80737EA-9542-489D-A2A1-50EEF7363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46" name="Graphic 45" descr="Daily Calendar">
            <a:extLst>
              <a:ext uri="{FF2B5EF4-FFF2-40B4-BE49-F238E27FC236}">
                <a16:creationId xmlns:a16="http://schemas.microsoft.com/office/drawing/2014/main" id="{42C99A90-D64E-4879-8A2C-82555EB38B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7" name="Graphic 46" descr="Full Battery">
            <a:extLst>
              <a:ext uri="{FF2B5EF4-FFF2-40B4-BE49-F238E27FC236}">
                <a16:creationId xmlns:a16="http://schemas.microsoft.com/office/drawing/2014/main" id="{CA20354D-E091-4DF9-A8B1-9B6671A05B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AB3769-CE95-48BA-9782-79FD78E8F34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A5B1F-066E-43B5-8394-46293E9D72F1}"/>
              </a:ext>
            </a:extLst>
          </p:cNvPr>
          <p:cNvSpPr txBox="1"/>
          <p:nvPr/>
        </p:nvSpPr>
        <p:spPr>
          <a:xfrm>
            <a:off x="877407" y="2001658"/>
            <a:ext cx="139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4020202020204" pitchFamily="34" charset="0"/>
              </a:rPr>
              <a:t>Statistics</a:t>
            </a:r>
            <a:endParaRPr lang="id-ID" sz="2400" i="1" dirty="0">
              <a:latin typeface="Gill Sans Nova" panose="020B0604020202020204" pitchFamily="34" charset="0"/>
            </a:endParaRPr>
          </a:p>
        </p:txBody>
      </p:sp>
      <p:sp>
        <p:nvSpPr>
          <p:cNvPr id="20" name="Rectangle: Top Corners Rounded 19">
            <a:hlinkClick r:id="rId2" action="ppaction://hlinksldjump"/>
            <a:extLst>
              <a:ext uri="{FF2B5EF4-FFF2-40B4-BE49-F238E27FC236}">
                <a16:creationId xmlns:a16="http://schemas.microsoft.com/office/drawing/2014/main" id="{3C306320-0459-42D6-83DC-1113758BF574}"/>
              </a:ext>
            </a:extLst>
          </p:cNvPr>
          <p:cNvSpPr/>
          <p:nvPr/>
        </p:nvSpPr>
        <p:spPr>
          <a:xfrm>
            <a:off x="872454" y="5700137"/>
            <a:ext cx="4817220" cy="354563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id-ID" dirty="0"/>
          </a:p>
        </p:txBody>
      </p:sp>
      <p:sp>
        <p:nvSpPr>
          <p:cNvPr id="21" name="Rectangle: Top Corners Rounded 20">
            <a:hlinkClick r:id="rId3" action="ppaction://hlinksldjump"/>
            <a:extLst>
              <a:ext uri="{FF2B5EF4-FFF2-40B4-BE49-F238E27FC236}">
                <a16:creationId xmlns:a16="http://schemas.microsoft.com/office/drawing/2014/main" id="{45ECF45C-C700-406A-8BB4-CB63C6A4FFF3}"/>
              </a:ext>
            </a:extLst>
          </p:cNvPr>
          <p:cNvSpPr/>
          <p:nvPr/>
        </p:nvSpPr>
        <p:spPr>
          <a:xfrm>
            <a:off x="6018130" y="5700137"/>
            <a:ext cx="4817220" cy="35456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  <a:endParaRPr lang="id-ID" dirty="0"/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1901E81D-4AB8-475A-A0D6-71F3EDABAF8D}"/>
              </a:ext>
            </a:extLst>
          </p:cNvPr>
          <p:cNvSpPr/>
          <p:nvPr/>
        </p:nvSpPr>
        <p:spPr>
          <a:xfrm>
            <a:off x="718305" y="2484781"/>
            <a:ext cx="2709645" cy="273508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200" dirty="0"/>
              <a:t>Total Games		: 170</a:t>
            </a:r>
          </a:p>
          <a:p>
            <a:pPr algn="just"/>
            <a:r>
              <a:rPr lang="en-US" sz="1200" dirty="0"/>
              <a:t>Wins			: 84</a:t>
            </a:r>
          </a:p>
          <a:p>
            <a:pPr algn="just"/>
            <a:r>
              <a:rPr lang="en-US" sz="1200" dirty="0"/>
              <a:t>Losses		: 86</a:t>
            </a:r>
          </a:p>
          <a:p>
            <a:pPr algn="just"/>
            <a:r>
              <a:rPr lang="en-US" sz="1200" dirty="0"/>
              <a:t>In-game duration	: 33h 41m</a:t>
            </a:r>
          </a:p>
          <a:p>
            <a:pPr algn="just"/>
            <a:r>
              <a:rPr lang="en-US" sz="1200" dirty="0"/>
              <a:t>Heroes Own		: 11 / 36</a:t>
            </a:r>
          </a:p>
          <a:p>
            <a:pPr algn="just"/>
            <a:r>
              <a:rPr lang="en-US" sz="1200" dirty="0"/>
              <a:t>Kills			: 200</a:t>
            </a:r>
          </a:p>
          <a:p>
            <a:pPr algn="just"/>
            <a:r>
              <a:rPr lang="en-US" sz="1200" dirty="0"/>
              <a:t>Deaths		: 88</a:t>
            </a:r>
          </a:p>
          <a:p>
            <a:pPr algn="just"/>
            <a:r>
              <a:rPr lang="en-US" sz="1200" dirty="0"/>
              <a:t>Assists		: 124</a:t>
            </a:r>
            <a:endParaRPr lang="id-ID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A061A-9ECC-4EF2-8720-FAB87E194258}"/>
              </a:ext>
            </a:extLst>
          </p:cNvPr>
          <p:cNvSpPr txBox="1"/>
          <p:nvPr/>
        </p:nvSpPr>
        <p:spPr>
          <a:xfrm>
            <a:off x="6514988" y="679372"/>
            <a:ext cx="235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4020202020204" pitchFamily="34" charset="0"/>
              </a:rPr>
              <a:t>Most Used Heroes</a:t>
            </a:r>
            <a:endParaRPr lang="id-ID" sz="2400" i="1" dirty="0">
              <a:latin typeface="Gill Sans Nova" panose="020B0604020202020204" pitchFamily="34" charset="0"/>
            </a:endParaRPr>
          </a:p>
        </p:txBody>
      </p:sp>
      <p:pic>
        <p:nvPicPr>
          <p:cNvPr id="26" name="Graphic 25" descr="Pie chart">
            <a:extLst>
              <a:ext uri="{FF2B5EF4-FFF2-40B4-BE49-F238E27FC236}">
                <a16:creationId xmlns:a16="http://schemas.microsoft.com/office/drawing/2014/main" id="{DB45D778-85BB-4B01-9A9D-F4CA37D9E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7950" y="3005067"/>
            <a:ext cx="1532651" cy="1532651"/>
          </a:xfrm>
          <a:prstGeom prst="rect">
            <a:avLst/>
          </a:prstGeom>
        </p:spPr>
      </p:pic>
      <p:sp>
        <p:nvSpPr>
          <p:cNvPr id="33" name="Flowchart: Connector 32">
            <a:hlinkClick r:id="rId6" action="ppaction://hlinksldjump"/>
            <a:extLst>
              <a:ext uri="{FF2B5EF4-FFF2-40B4-BE49-F238E27FC236}">
                <a16:creationId xmlns:a16="http://schemas.microsoft.com/office/drawing/2014/main" id="{7AC8C085-3B1E-4EE7-AB99-9E30E35B101C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0D7608-8C2E-4B11-8B72-DAD984A04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643" y="1456899"/>
            <a:ext cx="1832588" cy="3740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437027-463E-40C8-AF27-D01C5DF4E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316" y="1456900"/>
            <a:ext cx="1834599" cy="3740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E5CA50-6973-4565-A2CA-74ED4BB96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7814" y="1456899"/>
            <a:ext cx="1845919" cy="37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869111-05AD-4671-BA72-17884928769E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lowchart: Connector 2">
            <a:hlinkClick r:id="rId2" action="ppaction://hlinksldjump"/>
            <a:extLst>
              <a:ext uri="{FF2B5EF4-FFF2-40B4-BE49-F238E27FC236}">
                <a16:creationId xmlns:a16="http://schemas.microsoft.com/office/drawing/2014/main" id="{389F9F3C-AF8C-4632-B08D-1CB0139AE35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0AFCFED-0E9F-4C61-A41C-EE65C1A82E22}"/>
              </a:ext>
            </a:extLst>
          </p:cNvPr>
          <p:cNvSpPr/>
          <p:nvPr/>
        </p:nvSpPr>
        <p:spPr>
          <a:xfrm>
            <a:off x="872454" y="5700137"/>
            <a:ext cx="4817220" cy="35456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id-ID" dirty="0"/>
          </a:p>
        </p:txBody>
      </p:sp>
      <p:sp>
        <p:nvSpPr>
          <p:cNvPr id="5" name="Rectangle: Top Corners Rounded 4">
            <a:hlinkClick r:id="rId3" action="ppaction://hlinksldjump"/>
            <a:extLst>
              <a:ext uri="{FF2B5EF4-FFF2-40B4-BE49-F238E27FC236}">
                <a16:creationId xmlns:a16="http://schemas.microsoft.com/office/drawing/2014/main" id="{35850F67-D4C2-4AB8-9067-29B1BB09850A}"/>
              </a:ext>
            </a:extLst>
          </p:cNvPr>
          <p:cNvSpPr/>
          <p:nvPr/>
        </p:nvSpPr>
        <p:spPr>
          <a:xfrm>
            <a:off x="6018130" y="5700137"/>
            <a:ext cx="4817220" cy="354563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E5B09-CC7D-4C5F-8F5E-1F7E22A4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4" y="1635852"/>
            <a:ext cx="1832588" cy="345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6F9E3-6C24-426C-AEF1-BD68902F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197" y="1635853"/>
            <a:ext cx="1834599" cy="3452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53E23-5556-4E93-BE73-6EC1F2A10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95" y="1635852"/>
            <a:ext cx="1845919" cy="3452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AB12F-6FEB-43A5-9C12-AD32209C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353" y="1635852"/>
            <a:ext cx="1832588" cy="3452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49E66-FF29-4F27-9D71-E08099542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847" y="1635853"/>
            <a:ext cx="1825923" cy="3452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76A01-15A0-42F4-B2CA-7D1F14E4C6DC}"/>
              </a:ext>
            </a:extLst>
          </p:cNvPr>
          <p:cNvSpPr txBox="1"/>
          <p:nvPr/>
        </p:nvSpPr>
        <p:spPr>
          <a:xfrm>
            <a:off x="964733" y="521604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20 / L: 3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7D517-FD3A-46B2-8595-1345E822E611}"/>
              </a:ext>
            </a:extLst>
          </p:cNvPr>
          <p:cNvSpPr txBox="1"/>
          <p:nvPr/>
        </p:nvSpPr>
        <p:spPr>
          <a:xfrm>
            <a:off x="2894721" y="5235615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11 / L: 10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B014E-55C7-4D96-B4C1-29DC98C115B2}"/>
              </a:ext>
            </a:extLst>
          </p:cNvPr>
          <p:cNvSpPr txBox="1"/>
          <p:nvPr/>
        </p:nvSpPr>
        <p:spPr>
          <a:xfrm>
            <a:off x="4824709" y="521604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8 / L: 13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4BDD9-60AE-41DB-A2F3-46309BAD6883}"/>
              </a:ext>
            </a:extLst>
          </p:cNvPr>
          <p:cNvSpPr txBox="1"/>
          <p:nvPr/>
        </p:nvSpPr>
        <p:spPr>
          <a:xfrm>
            <a:off x="6821579" y="523271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15 / L: 0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71895-2D4F-4FB8-8EE9-97C8B0235CB1}"/>
              </a:ext>
            </a:extLst>
          </p:cNvPr>
          <p:cNvSpPr txBox="1"/>
          <p:nvPr/>
        </p:nvSpPr>
        <p:spPr>
          <a:xfrm>
            <a:off x="8751567" y="5241323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30 / L: 14</a:t>
            </a:r>
            <a:endParaRPr lang="id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032CC9-9B1A-4EBA-8395-3EC37DD4A5E5}"/>
              </a:ext>
            </a:extLst>
          </p:cNvPr>
          <p:cNvSpPr txBox="1"/>
          <p:nvPr/>
        </p:nvSpPr>
        <p:spPr>
          <a:xfrm>
            <a:off x="4705153" y="822901"/>
            <a:ext cx="2267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 Nova" panose="020B0602020104020203" pitchFamily="34" charset="0"/>
              </a:rPr>
              <a:t>Recent Matches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132DF-93BB-4107-836B-4FA241AD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9" y="545283"/>
            <a:ext cx="10352015" cy="5654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EFFB21-66D8-4A37-BD49-653A73EAD8FE}"/>
              </a:ext>
            </a:extLst>
          </p:cNvPr>
          <p:cNvSpPr/>
          <p:nvPr/>
        </p:nvSpPr>
        <p:spPr>
          <a:xfrm>
            <a:off x="838899" y="5553512"/>
            <a:ext cx="5989740" cy="48656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Loading…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22458-324D-4936-B723-B184E95063D6}"/>
              </a:ext>
            </a:extLst>
          </p:cNvPr>
          <p:cNvSpPr txBox="1"/>
          <p:nvPr/>
        </p:nvSpPr>
        <p:spPr>
          <a:xfrm>
            <a:off x="838899" y="5612126"/>
            <a:ext cx="42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Waking Heroes Up…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D6981-B881-4CB7-B564-B3B5CA400239}"/>
              </a:ext>
            </a:extLst>
          </p:cNvPr>
          <p:cNvSpPr txBox="1"/>
          <p:nvPr/>
        </p:nvSpPr>
        <p:spPr>
          <a:xfrm>
            <a:off x="838899" y="5599165"/>
            <a:ext cx="42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Cleaning the maps…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8BD8C-5637-4DF1-8723-68EE21FFFD0B}"/>
              </a:ext>
            </a:extLst>
          </p:cNvPr>
          <p:cNvSpPr txBox="1"/>
          <p:nvPr/>
        </p:nvSpPr>
        <p:spPr>
          <a:xfrm>
            <a:off x="838899" y="5605646"/>
            <a:ext cx="42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Contacting the Realm…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66017-36C4-42CB-9638-26BC0B304E58}"/>
              </a:ext>
            </a:extLst>
          </p:cNvPr>
          <p:cNvSpPr txBox="1"/>
          <p:nvPr/>
        </p:nvSpPr>
        <p:spPr>
          <a:xfrm>
            <a:off x="838899" y="5598450"/>
            <a:ext cx="428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You’re all set! Logging in…</a:t>
            </a:r>
            <a:endParaRPr lang="id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22" presetClass="exit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3" grpId="0" build="allAtOnce"/>
      <p:bldP spid="14" grpId="0" build="allAtOnce"/>
      <p:bldP spid="15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929FE46-06AD-4B7F-82FD-81B7983CF89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F4EF73CF-A7E9-4F66-984A-1D91A80DA3B4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C067A-5C46-47C7-95B5-B557EFE0E81B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8F79E6-84A0-492B-B85E-009E027DC7A5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C189C-E18E-4780-8F14-7A3462F37939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Legion A</a:t>
            </a:r>
          </a:p>
          <a:p>
            <a:pPr algn="just"/>
            <a:r>
              <a:rPr lang="en-US" sz="1100" dirty="0"/>
              <a:t>Level 20 / Member: X</a:t>
            </a:r>
            <a:endParaRPr lang="id-ID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0C0DA-AC4E-4CA2-B9F8-5956318D598C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A2B06-8CEF-4F31-A311-E5259C1FFC6E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3911382-BB7C-405B-81C3-31093BB2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E3C461-3597-48D2-8D53-3C9C421009A5}"/>
              </a:ext>
            </a:extLst>
          </p:cNvPr>
          <p:cNvSpPr/>
          <p:nvPr/>
        </p:nvSpPr>
        <p:spPr>
          <a:xfrm>
            <a:off x="872454" y="2339480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74BEA1F4-6C96-48C0-AFE5-0ECE52BB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2385618"/>
            <a:ext cx="851483" cy="85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B532BA-3308-4D72-B3A2-3B4A20D026BE}"/>
              </a:ext>
            </a:extLst>
          </p:cNvPr>
          <p:cNvSpPr txBox="1"/>
          <p:nvPr/>
        </p:nvSpPr>
        <p:spPr>
          <a:xfrm>
            <a:off x="1727263" y="251032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15" name="Rectangle: Rounded Corners 14">
            <a:hlinkClick r:id="rId5" action="ppaction://hlinksldjump"/>
            <a:extLst>
              <a:ext uri="{FF2B5EF4-FFF2-40B4-BE49-F238E27FC236}">
                <a16:creationId xmlns:a16="http://schemas.microsoft.com/office/drawing/2014/main" id="{1829288B-D027-4593-B66E-EB23F1297D08}"/>
              </a:ext>
            </a:extLst>
          </p:cNvPr>
          <p:cNvSpPr/>
          <p:nvPr/>
        </p:nvSpPr>
        <p:spPr>
          <a:xfrm>
            <a:off x="9000165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18" name="Graphic 17" descr="Medal">
            <a:extLst>
              <a:ext uri="{FF2B5EF4-FFF2-40B4-BE49-F238E27FC236}">
                <a16:creationId xmlns:a16="http://schemas.microsoft.com/office/drawing/2014/main" id="{233BD14C-3753-4957-AC36-336517B39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033" y="2566531"/>
            <a:ext cx="516638" cy="516638"/>
          </a:xfrm>
          <a:prstGeom prst="rect">
            <a:avLst/>
          </a:prstGeom>
        </p:spPr>
      </p:pic>
      <p:sp>
        <p:nvSpPr>
          <p:cNvPr id="19" name="Rectangle: Rounded Corners 18">
            <a:hlinkClick r:id="rId8" action="ppaction://hlinksldjump"/>
            <a:extLst>
              <a:ext uri="{FF2B5EF4-FFF2-40B4-BE49-F238E27FC236}">
                <a16:creationId xmlns:a16="http://schemas.microsoft.com/office/drawing/2014/main" id="{3A545DC7-0CAC-4775-BFAB-89622CA9B85C}"/>
              </a:ext>
            </a:extLst>
          </p:cNvPr>
          <p:cNvSpPr/>
          <p:nvPr/>
        </p:nvSpPr>
        <p:spPr>
          <a:xfrm>
            <a:off x="7527724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31C66-E06A-45BA-B14B-BE41ACC881D9}"/>
              </a:ext>
            </a:extLst>
          </p:cNvPr>
          <p:cNvSpPr txBox="1"/>
          <p:nvPr/>
        </p:nvSpPr>
        <p:spPr>
          <a:xfrm>
            <a:off x="6064369" y="2648822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1" name="Rectangle: Rounded Corners 20">
            <a:hlinkClick r:id="rId9" action="ppaction://hlinksldjump"/>
            <a:extLst>
              <a:ext uri="{FF2B5EF4-FFF2-40B4-BE49-F238E27FC236}">
                <a16:creationId xmlns:a16="http://schemas.microsoft.com/office/drawing/2014/main" id="{D0374E34-C90E-4975-9C65-44C1A4148237}"/>
              </a:ext>
            </a:extLst>
          </p:cNvPr>
          <p:cNvSpPr/>
          <p:nvPr/>
        </p:nvSpPr>
        <p:spPr>
          <a:xfrm>
            <a:off x="536143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id-ID" dirty="0"/>
          </a:p>
        </p:txBody>
      </p:sp>
      <p:sp>
        <p:nvSpPr>
          <p:cNvPr id="22" name="Rectangle: Rounded Corners 21">
            <a:hlinkClick r:id="rId10" action="ppaction://hlinksldjump"/>
            <a:extLst>
              <a:ext uri="{FF2B5EF4-FFF2-40B4-BE49-F238E27FC236}">
                <a16:creationId xmlns:a16="http://schemas.microsoft.com/office/drawing/2014/main" id="{6B468455-0D27-42F9-BB45-9CE4F050719F}"/>
              </a:ext>
            </a:extLst>
          </p:cNvPr>
          <p:cNvSpPr/>
          <p:nvPr/>
        </p:nvSpPr>
        <p:spPr>
          <a:xfrm>
            <a:off x="6657710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/ Join Legion</a:t>
            </a:r>
            <a:endParaRPr lang="id-ID" sz="1200" dirty="0"/>
          </a:p>
        </p:txBody>
      </p:sp>
      <p:sp>
        <p:nvSpPr>
          <p:cNvPr id="23" name="Rectangle: Rounded Corners 22">
            <a:hlinkClick r:id="rId11" action="ppaction://hlinksldjump"/>
            <a:extLst>
              <a:ext uri="{FF2B5EF4-FFF2-40B4-BE49-F238E27FC236}">
                <a16:creationId xmlns:a16="http://schemas.microsoft.com/office/drawing/2014/main" id="{913C950E-DB49-4F48-B0E6-F6F38CE4CF01}"/>
              </a:ext>
            </a:extLst>
          </p:cNvPr>
          <p:cNvSpPr/>
          <p:nvPr/>
        </p:nvSpPr>
        <p:spPr>
          <a:xfrm>
            <a:off x="795398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Ranks</a:t>
            </a:r>
            <a:endParaRPr lang="id-ID" dirty="0"/>
          </a:p>
        </p:txBody>
      </p:sp>
      <p:sp>
        <p:nvSpPr>
          <p:cNvPr id="24" name="Rectangle: Rounded Corners 23">
            <a:hlinkClick r:id="rId12" action="ppaction://hlinksldjump"/>
            <a:extLst>
              <a:ext uri="{FF2B5EF4-FFF2-40B4-BE49-F238E27FC236}">
                <a16:creationId xmlns:a16="http://schemas.microsoft.com/office/drawing/2014/main" id="{AB053C1E-8948-4525-8C08-4F4713B652FA}"/>
              </a:ext>
            </a:extLst>
          </p:cNvPr>
          <p:cNvSpPr/>
          <p:nvPr/>
        </p:nvSpPr>
        <p:spPr>
          <a:xfrm>
            <a:off x="9250260" y="738231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Quit Legion</a:t>
            </a:r>
            <a:endParaRPr lang="id-ID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38FE45-C369-433B-BC34-C4C2B1752231}"/>
              </a:ext>
            </a:extLst>
          </p:cNvPr>
          <p:cNvSpPr/>
          <p:nvPr/>
        </p:nvSpPr>
        <p:spPr>
          <a:xfrm>
            <a:off x="5370872" y="1434967"/>
            <a:ext cx="4978345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Emblem Earned: 999999</a:t>
            </a:r>
            <a:endParaRPr lang="id-ID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5EE36-37E0-4875-9214-D581F8CCFF63}"/>
              </a:ext>
            </a:extLst>
          </p:cNvPr>
          <p:cNvSpPr/>
          <p:nvPr/>
        </p:nvSpPr>
        <p:spPr>
          <a:xfrm>
            <a:off x="885558" y="3481643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EA693424-FDD1-4FF8-BF7C-1C6037619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522" y="3527781"/>
            <a:ext cx="851483" cy="851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9E1EDC-8911-4178-8899-5B19AC65EFBF}"/>
              </a:ext>
            </a:extLst>
          </p:cNvPr>
          <p:cNvSpPr txBox="1"/>
          <p:nvPr/>
        </p:nvSpPr>
        <p:spPr>
          <a:xfrm>
            <a:off x="1740367" y="365248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29" name="Rectangle: Rounded Corners 28">
            <a:hlinkClick r:id="rId5" action="ppaction://hlinksldjump"/>
            <a:extLst>
              <a:ext uri="{FF2B5EF4-FFF2-40B4-BE49-F238E27FC236}">
                <a16:creationId xmlns:a16="http://schemas.microsoft.com/office/drawing/2014/main" id="{EB8F883E-23DC-4290-873E-DB898DCEE17C}"/>
              </a:ext>
            </a:extLst>
          </p:cNvPr>
          <p:cNvSpPr/>
          <p:nvPr/>
        </p:nvSpPr>
        <p:spPr>
          <a:xfrm>
            <a:off x="9013269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0" name="Graphic 29" descr="Medal">
            <a:extLst>
              <a:ext uri="{FF2B5EF4-FFF2-40B4-BE49-F238E27FC236}">
                <a16:creationId xmlns:a16="http://schemas.microsoft.com/office/drawing/2014/main" id="{541D1042-E1F3-4703-9775-A541DEB1B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137" y="3708694"/>
            <a:ext cx="516638" cy="516638"/>
          </a:xfrm>
          <a:prstGeom prst="rect">
            <a:avLst/>
          </a:prstGeom>
        </p:spPr>
      </p:pic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id="{06E56749-0C2F-4A91-9B0C-A0507D46791A}"/>
              </a:ext>
            </a:extLst>
          </p:cNvPr>
          <p:cNvSpPr/>
          <p:nvPr/>
        </p:nvSpPr>
        <p:spPr>
          <a:xfrm>
            <a:off x="7540828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611BD-89B9-4AD8-A8FC-90D0B26B8DA9}"/>
              </a:ext>
            </a:extLst>
          </p:cNvPr>
          <p:cNvSpPr txBox="1"/>
          <p:nvPr/>
        </p:nvSpPr>
        <p:spPr>
          <a:xfrm>
            <a:off x="6077473" y="3790985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2C7FFA-A427-4854-9395-D716572EF6B4}"/>
              </a:ext>
            </a:extLst>
          </p:cNvPr>
          <p:cNvSpPr/>
          <p:nvPr/>
        </p:nvSpPr>
        <p:spPr>
          <a:xfrm>
            <a:off x="872454" y="465245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31308649-CA71-4F65-9A18-39BE06C2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4698594"/>
            <a:ext cx="851483" cy="8514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C8773B-C96C-4A3D-AED0-2497973D43A7}"/>
              </a:ext>
            </a:extLst>
          </p:cNvPr>
          <p:cNvSpPr txBox="1"/>
          <p:nvPr/>
        </p:nvSpPr>
        <p:spPr>
          <a:xfrm>
            <a:off x="1727263" y="4823298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36" name="Rectangle: Rounded Corners 35">
            <a:hlinkClick r:id="rId5" action="ppaction://hlinksldjump"/>
            <a:extLst>
              <a:ext uri="{FF2B5EF4-FFF2-40B4-BE49-F238E27FC236}">
                <a16:creationId xmlns:a16="http://schemas.microsoft.com/office/drawing/2014/main" id="{01322F00-D29B-45E5-9AF0-24C1AFB2D185}"/>
              </a:ext>
            </a:extLst>
          </p:cNvPr>
          <p:cNvSpPr/>
          <p:nvPr/>
        </p:nvSpPr>
        <p:spPr>
          <a:xfrm>
            <a:off x="9000165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7" name="Graphic 36" descr="Medal">
            <a:extLst>
              <a:ext uri="{FF2B5EF4-FFF2-40B4-BE49-F238E27FC236}">
                <a16:creationId xmlns:a16="http://schemas.microsoft.com/office/drawing/2014/main" id="{8F3A7AE9-6F2C-4E90-B2AF-D83878A7A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033" y="4879507"/>
            <a:ext cx="516638" cy="516638"/>
          </a:xfrm>
          <a:prstGeom prst="rect">
            <a:avLst/>
          </a:prstGeom>
        </p:spPr>
      </p:pic>
      <p:sp>
        <p:nvSpPr>
          <p:cNvPr id="38" name="Rectangle: Rounded Corners 37">
            <a:hlinkClick r:id="rId8" action="ppaction://hlinksldjump"/>
            <a:extLst>
              <a:ext uri="{FF2B5EF4-FFF2-40B4-BE49-F238E27FC236}">
                <a16:creationId xmlns:a16="http://schemas.microsoft.com/office/drawing/2014/main" id="{F27D51C6-8B36-40B8-8709-2548667297D9}"/>
              </a:ext>
            </a:extLst>
          </p:cNvPr>
          <p:cNvSpPr/>
          <p:nvPr/>
        </p:nvSpPr>
        <p:spPr>
          <a:xfrm>
            <a:off x="7527724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6ADE7-F0FE-4CA9-B16B-7B8FE750E2AD}"/>
              </a:ext>
            </a:extLst>
          </p:cNvPr>
          <p:cNvSpPr txBox="1"/>
          <p:nvPr/>
        </p:nvSpPr>
        <p:spPr>
          <a:xfrm>
            <a:off x="6064369" y="496179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62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2C1D714-370A-4106-9363-B8380D871261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F4EF73CF-A7E9-4F66-984A-1D91A80DA3B4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C067A-5C46-47C7-95B5-B557EFE0E81B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8F79E6-84A0-492B-B85E-009E027DC7A5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C189C-E18E-4780-8F14-7A3462F37939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Legion A</a:t>
            </a:r>
          </a:p>
          <a:p>
            <a:pPr algn="just"/>
            <a:r>
              <a:rPr lang="en-US" sz="1100" dirty="0"/>
              <a:t>Level 20 / Member: X</a:t>
            </a:r>
            <a:endParaRPr lang="id-ID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0C0DA-AC4E-4CA2-B9F8-5956318D598C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A2B06-8CEF-4F31-A311-E5259C1FFC6E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3911382-BB7C-405B-81C3-31093BB2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E3C461-3597-48D2-8D53-3C9C421009A5}"/>
              </a:ext>
            </a:extLst>
          </p:cNvPr>
          <p:cNvSpPr/>
          <p:nvPr/>
        </p:nvSpPr>
        <p:spPr>
          <a:xfrm>
            <a:off x="872454" y="2339480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74BEA1F4-6C96-48C0-AFE5-0ECE52BB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2385618"/>
            <a:ext cx="851483" cy="85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B532BA-3308-4D72-B3A2-3B4A20D026BE}"/>
              </a:ext>
            </a:extLst>
          </p:cNvPr>
          <p:cNvSpPr txBox="1"/>
          <p:nvPr/>
        </p:nvSpPr>
        <p:spPr>
          <a:xfrm>
            <a:off x="1727263" y="251032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29288B-D027-4593-B66E-EB23F1297D08}"/>
              </a:ext>
            </a:extLst>
          </p:cNvPr>
          <p:cNvSpPr/>
          <p:nvPr/>
        </p:nvSpPr>
        <p:spPr>
          <a:xfrm>
            <a:off x="9000165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18" name="Graphic 17" descr="Medal">
            <a:extLst>
              <a:ext uri="{FF2B5EF4-FFF2-40B4-BE49-F238E27FC236}">
                <a16:creationId xmlns:a16="http://schemas.microsoft.com/office/drawing/2014/main" id="{233BD14C-3753-4957-AC36-336517B39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033" y="2566531"/>
            <a:ext cx="516638" cy="51663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545DC7-0CAC-4775-BFAB-89622CA9B85C}"/>
              </a:ext>
            </a:extLst>
          </p:cNvPr>
          <p:cNvSpPr/>
          <p:nvPr/>
        </p:nvSpPr>
        <p:spPr>
          <a:xfrm>
            <a:off x="7527724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31C66-E06A-45BA-B14B-BE41ACC881D9}"/>
              </a:ext>
            </a:extLst>
          </p:cNvPr>
          <p:cNvSpPr txBox="1"/>
          <p:nvPr/>
        </p:nvSpPr>
        <p:spPr>
          <a:xfrm>
            <a:off x="6064369" y="2648822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374E34-C90E-4975-9C65-44C1A4148237}"/>
              </a:ext>
            </a:extLst>
          </p:cNvPr>
          <p:cNvSpPr/>
          <p:nvPr/>
        </p:nvSpPr>
        <p:spPr>
          <a:xfrm>
            <a:off x="536143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id-ID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468455-0D27-42F9-BB45-9CE4F050719F}"/>
              </a:ext>
            </a:extLst>
          </p:cNvPr>
          <p:cNvSpPr/>
          <p:nvPr/>
        </p:nvSpPr>
        <p:spPr>
          <a:xfrm>
            <a:off x="6657710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/ Join Legion</a:t>
            </a:r>
            <a:endParaRPr lang="id-ID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3C950E-DB49-4F48-B0E6-F6F38CE4CF01}"/>
              </a:ext>
            </a:extLst>
          </p:cNvPr>
          <p:cNvSpPr/>
          <p:nvPr/>
        </p:nvSpPr>
        <p:spPr>
          <a:xfrm>
            <a:off x="795398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Ranks</a:t>
            </a:r>
            <a:endParaRPr lang="id-ID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053C1E-8948-4525-8C08-4F4713B652FA}"/>
              </a:ext>
            </a:extLst>
          </p:cNvPr>
          <p:cNvSpPr/>
          <p:nvPr/>
        </p:nvSpPr>
        <p:spPr>
          <a:xfrm>
            <a:off x="9250260" y="738231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Quit Legion</a:t>
            </a:r>
            <a:endParaRPr lang="id-ID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38FE45-C369-433B-BC34-C4C2B1752231}"/>
              </a:ext>
            </a:extLst>
          </p:cNvPr>
          <p:cNvSpPr/>
          <p:nvPr/>
        </p:nvSpPr>
        <p:spPr>
          <a:xfrm>
            <a:off x="5370872" y="1434967"/>
            <a:ext cx="4978345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Emblem Earned: 999999</a:t>
            </a:r>
            <a:endParaRPr lang="id-ID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5EE36-37E0-4875-9214-D581F8CCFF63}"/>
              </a:ext>
            </a:extLst>
          </p:cNvPr>
          <p:cNvSpPr/>
          <p:nvPr/>
        </p:nvSpPr>
        <p:spPr>
          <a:xfrm>
            <a:off x="885558" y="3481643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EA693424-FDD1-4FF8-BF7C-1C6037619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522" y="3527781"/>
            <a:ext cx="851483" cy="851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9E1EDC-8911-4178-8899-5B19AC65EFBF}"/>
              </a:ext>
            </a:extLst>
          </p:cNvPr>
          <p:cNvSpPr txBox="1"/>
          <p:nvPr/>
        </p:nvSpPr>
        <p:spPr>
          <a:xfrm>
            <a:off x="1740367" y="365248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F883E-23DC-4290-873E-DB898DCEE17C}"/>
              </a:ext>
            </a:extLst>
          </p:cNvPr>
          <p:cNvSpPr/>
          <p:nvPr/>
        </p:nvSpPr>
        <p:spPr>
          <a:xfrm>
            <a:off x="9013269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0" name="Graphic 29" descr="Medal">
            <a:extLst>
              <a:ext uri="{FF2B5EF4-FFF2-40B4-BE49-F238E27FC236}">
                <a16:creationId xmlns:a16="http://schemas.microsoft.com/office/drawing/2014/main" id="{541D1042-E1F3-4703-9775-A541DEB1B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5137" y="3708694"/>
            <a:ext cx="516638" cy="5166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E56749-0C2F-4A91-9B0C-A0507D46791A}"/>
              </a:ext>
            </a:extLst>
          </p:cNvPr>
          <p:cNvSpPr/>
          <p:nvPr/>
        </p:nvSpPr>
        <p:spPr>
          <a:xfrm>
            <a:off x="7540828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611BD-89B9-4AD8-A8FC-90D0B26B8DA9}"/>
              </a:ext>
            </a:extLst>
          </p:cNvPr>
          <p:cNvSpPr txBox="1"/>
          <p:nvPr/>
        </p:nvSpPr>
        <p:spPr>
          <a:xfrm>
            <a:off x="6077473" y="3790985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2C7FFA-A427-4854-9395-D716572EF6B4}"/>
              </a:ext>
            </a:extLst>
          </p:cNvPr>
          <p:cNvSpPr/>
          <p:nvPr/>
        </p:nvSpPr>
        <p:spPr>
          <a:xfrm>
            <a:off x="872454" y="465245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31308649-CA71-4F65-9A18-39BE06C2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4698594"/>
            <a:ext cx="851483" cy="8514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C8773B-C96C-4A3D-AED0-2497973D43A7}"/>
              </a:ext>
            </a:extLst>
          </p:cNvPr>
          <p:cNvSpPr txBox="1"/>
          <p:nvPr/>
        </p:nvSpPr>
        <p:spPr>
          <a:xfrm>
            <a:off x="1727263" y="4823298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322F00-D29B-45E5-9AF0-24C1AFB2D185}"/>
              </a:ext>
            </a:extLst>
          </p:cNvPr>
          <p:cNvSpPr/>
          <p:nvPr/>
        </p:nvSpPr>
        <p:spPr>
          <a:xfrm>
            <a:off x="9000165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7" name="Graphic 36" descr="Medal">
            <a:extLst>
              <a:ext uri="{FF2B5EF4-FFF2-40B4-BE49-F238E27FC236}">
                <a16:creationId xmlns:a16="http://schemas.microsoft.com/office/drawing/2014/main" id="{8F3A7AE9-6F2C-4E90-B2AF-D83878A7A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033" y="4879507"/>
            <a:ext cx="516638" cy="516638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27D51C6-8B36-40B8-8709-2548667297D9}"/>
              </a:ext>
            </a:extLst>
          </p:cNvPr>
          <p:cNvSpPr/>
          <p:nvPr/>
        </p:nvSpPr>
        <p:spPr>
          <a:xfrm>
            <a:off x="7527724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6ADE7-F0FE-4CA9-B16B-7B8FE750E2AD}"/>
              </a:ext>
            </a:extLst>
          </p:cNvPr>
          <p:cNvSpPr txBox="1"/>
          <p:nvPr/>
        </p:nvSpPr>
        <p:spPr>
          <a:xfrm>
            <a:off x="6064369" y="496179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2427CB-1FF6-4EE3-B516-F397EDD47A0E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sure you want to quit the Legion?</a:t>
            </a:r>
          </a:p>
          <a:p>
            <a:pPr algn="ctr"/>
            <a:endParaRPr lang="id-ID" dirty="0"/>
          </a:p>
        </p:txBody>
      </p:sp>
      <p:sp>
        <p:nvSpPr>
          <p:cNvPr id="48" name="Rectangle: Rounded Corners 47">
            <a:hlinkClick r:id="rId7" action="ppaction://hlinksldjump"/>
            <a:extLst>
              <a:ext uri="{FF2B5EF4-FFF2-40B4-BE49-F238E27FC236}">
                <a16:creationId xmlns:a16="http://schemas.microsoft.com/office/drawing/2014/main" id="{3B175A41-D72D-4615-A681-0BDE42DB1CAD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49" name="Rectangle: Rounded Corners 48">
            <a:hlinkClick r:id="rId2" action="ppaction://hlinksldjump"/>
            <a:extLst>
              <a:ext uri="{FF2B5EF4-FFF2-40B4-BE49-F238E27FC236}">
                <a16:creationId xmlns:a16="http://schemas.microsoft.com/office/drawing/2014/main" id="{2F9AA010-5D65-45E5-B97E-0DE3B2500322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92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862372-CFFE-4559-A5C8-BEC819AABF05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F4EF73CF-A7E9-4F66-984A-1D91A80DA3B4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C067A-5C46-47C7-95B5-B557EFE0E81B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8F79E6-84A0-492B-B85E-009E027DC7A5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C189C-E18E-4780-8F14-7A3462F37939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Legion A</a:t>
            </a:r>
          </a:p>
          <a:p>
            <a:pPr algn="just"/>
            <a:r>
              <a:rPr lang="en-US" sz="1100" dirty="0"/>
              <a:t>Level 20 / Member: X</a:t>
            </a:r>
            <a:endParaRPr lang="id-ID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B0C0DA-AC4E-4CA2-B9F8-5956318D598C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A2B06-8CEF-4F31-A311-E5259C1FFC6E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63911382-BB7C-405B-81C3-31093BB2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E3C461-3597-48D2-8D53-3C9C421009A5}"/>
              </a:ext>
            </a:extLst>
          </p:cNvPr>
          <p:cNvSpPr/>
          <p:nvPr/>
        </p:nvSpPr>
        <p:spPr>
          <a:xfrm>
            <a:off x="872454" y="2339480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74BEA1F4-6C96-48C0-AFE5-0ECE52BB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2385618"/>
            <a:ext cx="851483" cy="85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B532BA-3308-4D72-B3A2-3B4A20D026BE}"/>
              </a:ext>
            </a:extLst>
          </p:cNvPr>
          <p:cNvSpPr txBox="1"/>
          <p:nvPr/>
        </p:nvSpPr>
        <p:spPr>
          <a:xfrm>
            <a:off x="1727263" y="251032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829288B-D027-4593-B66E-EB23F1297D08}"/>
              </a:ext>
            </a:extLst>
          </p:cNvPr>
          <p:cNvSpPr/>
          <p:nvPr/>
        </p:nvSpPr>
        <p:spPr>
          <a:xfrm>
            <a:off x="9000165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18" name="Graphic 17" descr="Medal">
            <a:extLst>
              <a:ext uri="{FF2B5EF4-FFF2-40B4-BE49-F238E27FC236}">
                <a16:creationId xmlns:a16="http://schemas.microsoft.com/office/drawing/2014/main" id="{233BD14C-3753-4957-AC36-336517B39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033" y="2566531"/>
            <a:ext cx="516638" cy="51663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545DC7-0CAC-4775-BFAB-89622CA9B85C}"/>
              </a:ext>
            </a:extLst>
          </p:cNvPr>
          <p:cNvSpPr/>
          <p:nvPr/>
        </p:nvSpPr>
        <p:spPr>
          <a:xfrm>
            <a:off x="7527724" y="2570389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31C66-E06A-45BA-B14B-BE41ACC881D9}"/>
              </a:ext>
            </a:extLst>
          </p:cNvPr>
          <p:cNvSpPr txBox="1"/>
          <p:nvPr/>
        </p:nvSpPr>
        <p:spPr>
          <a:xfrm>
            <a:off x="6064369" y="2648822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374E34-C90E-4975-9C65-44C1A4148237}"/>
              </a:ext>
            </a:extLst>
          </p:cNvPr>
          <p:cNvSpPr/>
          <p:nvPr/>
        </p:nvSpPr>
        <p:spPr>
          <a:xfrm>
            <a:off x="536143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id-ID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468455-0D27-42F9-BB45-9CE4F050719F}"/>
              </a:ext>
            </a:extLst>
          </p:cNvPr>
          <p:cNvSpPr/>
          <p:nvPr/>
        </p:nvSpPr>
        <p:spPr>
          <a:xfrm>
            <a:off x="6657710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/ Join Legion</a:t>
            </a:r>
            <a:endParaRPr lang="id-ID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3C950E-DB49-4F48-B0E6-F6F38CE4CF01}"/>
              </a:ext>
            </a:extLst>
          </p:cNvPr>
          <p:cNvSpPr/>
          <p:nvPr/>
        </p:nvSpPr>
        <p:spPr>
          <a:xfrm>
            <a:off x="795398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Ranks</a:t>
            </a:r>
            <a:endParaRPr lang="id-ID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053C1E-8948-4525-8C08-4F4713B652FA}"/>
              </a:ext>
            </a:extLst>
          </p:cNvPr>
          <p:cNvSpPr/>
          <p:nvPr/>
        </p:nvSpPr>
        <p:spPr>
          <a:xfrm>
            <a:off x="9250260" y="738231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Quit Legion</a:t>
            </a:r>
            <a:endParaRPr lang="id-ID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38FE45-C369-433B-BC34-C4C2B1752231}"/>
              </a:ext>
            </a:extLst>
          </p:cNvPr>
          <p:cNvSpPr/>
          <p:nvPr/>
        </p:nvSpPr>
        <p:spPr>
          <a:xfrm>
            <a:off x="5370872" y="1434967"/>
            <a:ext cx="4978345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Emblem Earned: 999999</a:t>
            </a:r>
            <a:endParaRPr lang="id-ID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5EE36-37E0-4875-9214-D581F8CCFF63}"/>
              </a:ext>
            </a:extLst>
          </p:cNvPr>
          <p:cNvSpPr/>
          <p:nvPr/>
        </p:nvSpPr>
        <p:spPr>
          <a:xfrm>
            <a:off x="885558" y="3481643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EA693424-FDD1-4FF8-BF7C-1C6037619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522" y="3527781"/>
            <a:ext cx="851483" cy="851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9E1EDC-8911-4178-8899-5B19AC65EFBF}"/>
              </a:ext>
            </a:extLst>
          </p:cNvPr>
          <p:cNvSpPr txBox="1"/>
          <p:nvPr/>
        </p:nvSpPr>
        <p:spPr>
          <a:xfrm>
            <a:off x="1740367" y="365248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F883E-23DC-4290-873E-DB898DCEE17C}"/>
              </a:ext>
            </a:extLst>
          </p:cNvPr>
          <p:cNvSpPr/>
          <p:nvPr/>
        </p:nvSpPr>
        <p:spPr>
          <a:xfrm>
            <a:off x="9013269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0" name="Graphic 29" descr="Medal">
            <a:extLst>
              <a:ext uri="{FF2B5EF4-FFF2-40B4-BE49-F238E27FC236}">
                <a16:creationId xmlns:a16="http://schemas.microsoft.com/office/drawing/2014/main" id="{541D1042-E1F3-4703-9775-A541DEB1B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5137" y="3708694"/>
            <a:ext cx="516638" cy="5166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E56749-0C2F-4A91-9B0C-A0507D46791A}"/>
              </a:ext>
            </a:extLst>
          </p:cNvPr>
          <p:cNvSpPr/>
          <p:nvPr/>
        </p:nvSpPr>
        <p:spPr>
          <a:xfrm>
            <a:off x="7540828" y="3712552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611BD-89B9-4AD8-A8FC-90D0B26B8DA9}"/>
              </a:ext>
            </a:extLst>
          </p:cNvPr>
          <p:cNvSpPr txBox="1"/>
          <p:nvPr/>
        </p:nvSpPr>
        <p:spPr>
          <a:xfrm>
            <a:off x="6077473" y="3790985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2C7FFA-A427-4854-9395-D716572EF6B4}"/>
              </a:ext>
            </a:extLst>
          </p:cNvPr>
          <p:cNvSpPr/>
          <p:nvPr/>
        </p:nvSpPr>
        <p:spPr>
          <a:xfrm>
            <a:off x="872454" y="465245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31308649-CA71-4F65-9A18-39BE06C21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18" y="4698594"/>
            <a:ext cx="851483" cy="8514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C8773B-C96C-4A3D-AED0-2497973D43A7}"/>
              </a:ext>
            </a:extLst>
          </p:cNvPr>
          <p:cNvSpPr txBox="1"/>
          <p:nvPr/>
        </p:nvSpPr>
        <p:spPr>
          <a:xfrm>
            <a:off x="1727263" y="4823298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Affinition: X</a:t>
            </a:r>
            <a:endParaRPr lang="id-ID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322F00-D29B-45E5-9AF0-24C1AFB2D185}"/>
              </a:ext>
            </a:extLst>
          </p:cNvPr>
          <p:cNvSpPr/>
          <p:nvPr/>
        </p:nvSpPr>
        <p:spPr>
          <a:xfrm>
            <a:off x="9000165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Remove Member</a:t>
            </a:r>
            <a:endParaRPr lang="id-ID" sz="1100" dirty="0"/>
          </a:p>
        </p:txBody>
      </p:sp>
      <p:pic>
        <p:nvPicPr>
          <p:cNvPr id="37" name="Graphic 36" descr="Medal">
            <a:extLst>
              <a:ext uri="{FF2B5EF4-FFF2-40B4-BE49-F238E27FC236}">
                <a16:creationId xmlns:a16="http://schemas.microsoft.com/office/drawing/2014/main" id="{8F3A7AE9-6F2C-4E90-B2AF-D83878A7A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2033" y="4879507"/>
            <a:ext cx="516638" cy="516638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27D51C6-8B36-40B8-8709-2548667297D9}"/>
              </a:ext>
            </a:extLst>
          </p:cNvPr>
          <p:cNvSpPr/>
          <p:nvPr/>
        </p:nvSpPr>
        <p:spPr>
          <a:xfrm>
            <a:off x="7527724" y="488336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6ADE7-F0FE-4CA9-B16B-7B8FE750E2AD}"/>
              </a:ext>
            </a:extLst>
          </p:cNvPr>
          <p:cNvSpPr txBox="1"/>
          <p:nvPr/>
        </p:nvSpPr>
        <p:spPr>
          <a:xfrm>
            <a:off x="6064369" y="496179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2427CB-1FF6-4EE3-B516-F397EDD47A0E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sure you want to remove this member?</a:t>
            </a:r>
          </a:p>
          <a:p>
            <a:pPr algn="ctr"/>
            <a:endParaRPr lang="id-ID" dirty="0"/>
          </a:p>
        </p:txBody>
      </p:sp>
      <p:sp>
        <p:nvSpPr>
          <p:cNvPr id="48" name="Rectangle: Rounded Corners 47">
            <a:hlinkClick r:id="rId2" action="ppaction://hlinksldjump"/>
            <a:extLst>
              <a:ext uri="{FF2B5EF4-FFF2-40B4-BE49-F238E27FC236}">
                <a16:creationId xmlns:a16="http://schemas.microsoft.com/office/drawing/2014/main" id="{3B175A41-D72D-4615-A681-0BDE42DB1CAD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49" name="Rectangle: Rounded Corners 48">
            <a:hlinkClick r:id="rId2" action="ppaction://hlinksldjump"/>
            <a:extLst>
              <a:ext uri="{FF2B5EF4-FFF2-40B4-BE49-F238E27FC236}">
                <a16:creationId xmlns:a16="http://schemas.microsoft.com/office/drawing/2014/main" id="{2F9AA010-5D65-45E5-B97E-0DE3B2500322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42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4152A9-8107-4E3B-8D4A-86398BD90DD2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1903CE08-F40A-41C3-B310-9DFB956EC819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D3F44-482C-42D8-B4AB-085982A4AE0F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861650-68A7-4DCF-9FC9-1E2A22DD98CD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79457-4890-4FE4-A46A-ACCFBAE2E1D8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Legion A</a:t>
            </a:r>
          </a:p>
          <a:p>
            <a:pPr algn="just"/>
            <a:r>
              <a:rPr lang="en-US" sz="1100" dirty="0"/>
              <a:t>Level 20 / Member: X</a:t>
            </a:r>
            <a:endParaRPr lang="id-ID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611FD-3DAB-4BB5-9CBF-43883A5E66E7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EECF8-EDD2-4873-9279-B621E4A2451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FBFCB5B9-89C6-41EF-871F-F7E3B7E3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EA7F8A-C418-4A9B-B73F-7DBDEDFFBC45}"/>
              </a:ext>
            </a:extLst>
          </p:cNvPr>
          <p:cNvSpPr/>
          <p:nvPr/>
        </p:nvSpPr>
        <p:spPr>
          <a:xfrm>
            <a:off x="952149" y="2085729"/>
            <a:ext cx="9613785" cy="33271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7A2FA-DAF5-4B12-8CB2-A156CA65C63F}"/>
              </a:ext>
            </a:extLst>
          </p:cNvPr>
          <p:cNvSpPr txBox="1"/>
          <p:nvPr/>
        </p:nvSpPr>
        <p:spPr>
          <a:xfrm>
            <a:off x="1177256" y="2355967"/>
            <a:ext cx="5503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Founder: ABCDEF</a:t>
            </a:r>
          </a:p>
          <a:p>
            <a:r>
              <a:rPr lang="en-US" dirty="0"/>
              <a:t>Legion Founded: XX/XX/XXXX</a:t>
            </a:r>
          </a:p>
          <a:p>
            <a:r>
              <a:rPr lang="en-US" dirty="0"/>
              <a:t>Legion Rank: XXX</a:t>
            </a:r>
          </a:p>
          <a:p>
            <a:endParaRPr lang="en-US" dirty="0"/>
          </a:p>
          <a:p>
            <a:r>
              <a:rPr lang="en-US" dirty="0"/>
              <a:t>Legion Description: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D0F17BFB-6445-416B-B01F-1766FB5BCA4F}"/>
              </a:ext>
            </a:extLst>
          </p:cNvPr>
          <p:cNvSpPr/>
          <p:nvPr/>
        </p:nvSpPr>
        <p:spPr>
          <a:xfrm>
            <a:off x="1176555" y="3999141"/>
            <a:ext cx="9150294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-Insert Description Here-</a:t>
            </a:r>
            <a:endParaRPr lang="id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5AC07-3953-4804-BA24-3325FF705DE6}"/>
              </a:ext>
            </a:extLst>
          </p:cNvPr>
          <p:cNvSpPr/>
          <p:nvPr/>
        </p:nvSpPr>
        <p:spPr>
          <a:xfrm>
            <a:off x="536143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id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F2D898-0965-44E5-B87E-2823AFB48490}"/>
              </a:ext>
            </a:extLst>
          </p:cNvPr>
          <p:cNvSpPr/>
          <p:nvPr/>
        </p:nvSpPr>
        <p:spPr>
          <a:xfrm>
            <a:off x="6657710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/ Join Legion</a:t>
            </a:r>
            <a:endParaRPr lang="id-ID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C51FB4-9A79-48C4-97AE-E41C5446B9E5}"/>
              </a:ext>
            </a:extLst>
          </p:cNvPr>
          <p:cNvSpPr/>
          <p:nvPr/>
        </p:nvSpPr>
        <p:spPr>
          <a:xfrm>
            <a:off x="795398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Ranks</a:t>
            </a:r>
            <a:endParaRPr lang="id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9AF987-EF8C-4F70-A819-7716758FA795}"/>
              </a:ext>
            </a:extLst>
          </p:cNvPr>
          <p:cNvSpPr/>
          <p:nvPr/>
        </p:nvSpPr>
        <p:spPr>
          <a:xfrm>
            <a:off x="9250260" y="738231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Quit Legion</a:t>
            </a:r>
            <a:endParaRPr lang="id-ID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414F5D-D003-4BD0-B5BB-AC2639130B74}"/>
              </a:ext>
            </a:extLst>
          </p:cNvPr>
          <p:cNvSpPr/>
          <p:nvPr/>
        </p:nvSpPr>
        <p:spPr>
          <a:xfrm>
            <a:off x="5370872" y="1434967"/>
            <a:ext cx="4978345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Emblem Earned: 999999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20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E4E841C-9F9A-4785-9AA5-5842D6E00209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1903CE08-F40A-41C3-B310-9DFB956EC819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D3F44-482C-42D8-B4AB-085982A4AE0F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861650-68A7-4DCF-9FC9-1E2A22DD98CD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79457-4890-4FE4-A46A-ACCFBAE2E1D8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Legion A</a:t>
            </a:r>
          </a:p>
          <a:p>
            <a:pPr algn="just"/>
            <a:r>
              <a:rPr lang="en-US" sz="1100" dirty="0"/>
              <a:t>Level 20 / Member: X</a:t>
            </a:r>
            <a:endParaRPr lang="id-ID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611FD-3DAB-4BB5-9CBF-43883A5E66E7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EECF8-EDD2-4873-9279-B621E4A2451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FBFCB5B9-89C6-41EF-871F-F7E3B7E39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EA7F8A-C418-4A9B-B73F-7DBDEDFFBC45}"/>
              </a:ext>
            </a:extLst>
          </p:cNvPr>
          <p:cNvSpPr/>
          <p:nvPr/>
        </p:nvSpPr>
        <p:spPr>
          <a:xfrm>
            <a:off x="952149" y="2085729"/>
            <a:ext cx="9613785" cy="33271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F17BFB-6445-416B-B01F-1766FB5BCA4F}"/>
              </a:ext>
            </a:extLst>
          </p:cNvPr>
          <p:cNvSpPr/>
          <p:nvPr/>
        </p:nvSpPr>
        <p:spPr>
          <a:xfrm>
            <a:off x="1176555" y="3999141"/>
            <a:ext cx="9150294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-Insert Description Here-</a:t>
            </a:r>
            <a:endParaRPr lang="id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1D40C3-E3B2-4D87-B5C1-944EF459A145}"/>
              </a:ext>
            </a:extLst>
          </p:cNvPr>
          <p:cNvSpPr/>
          <p:nvPr/>
        </p:nvSpPr>
        <p:spPr>
          <a:xfrm>
            <a:off x="536143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Info</a:t>
            </a:r>
            <a:endParaRPr lang="id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D2D618-4F56-4D1D-8660-F377D674D468}"/>
              </a:ext>
            </a:extLst>
          </p:cNvPr>
          <p:cNvSpPr/>
          <p:nvPr/>
        </p:nvSpPr>
        <p:spPr>
          <a:xfrm>
            <a:off x="6657710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/ Join Legion</a:t>
            </a:r>
            <a:endParaRPr lang="id-ID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093CEFE-0F8A-4C80-8994-7F7B87BCD965}"/>
              </a:ext>
            </a:extLst>
          </p:cNvPr>
          <p:cNvSpPr/>
          <p:nvPr/>
        </p:nvSpPr>
        <p:spPr>
          <a:xfrm>
            <a:off x="7953985" y="738144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Ranks</a:t>
            </a:r>
            <a:endParaRPr lang="id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281DE4-BED6-44FB-AA2A-200E0B74E542}"/>
              </a:ext>
            </a:extLst>
          </p:cNvPr>
          <p:cNvSpPr/>
          <p:nvPr/>
        </p:nvSpPr>
        <p:spPr>
          <a:xfrm>
            <a:off x="9250260" y="738231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Quit Legion</a:t>
            </a:r>
            <a:endParaRPr lang="id-ID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0E4FEB-40F7-4617-9073-93C516613C9C}"/>
              </a:ext>
            </a:extLst>
          </p:cNvPr>
          <p:cNvSpPr/>
          <p:nvPr/>
        </p:nvSpPr>
        <p:spPr>
          <a:xfrm>
            <a:off x="5370872" y="1434967"/>
            <a:ext cx="4978345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Emblem Earned: 999999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05474-9F6B-4997-B721-8EF9B7C03058}"/>
              </a:ext>
            </a:extLst>
          </p:cNvPr>
          <p:cNvSpPr txBox="1"/>
          <p:nvPr/>
        </p:nvSpPr>
        <p:spPr>
          <a:xfrm>
            <a:off x="1177256" y="2355967"/>
            <a:ext cx="5503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Founder: ABCDEF</a:t>
            </a:r>
          </a:p>
          <a:p>
            <a:r>
              <a:rPr lang="en-US" dirty="0"/>
              <a:t>Legion Founded: XX/XX/XXXX</a:t>
            </a:r>
          </a:p>
          <a:p>
            <a:r>
              <a:rPr lang="en-US" dirty="0"/>
              <a:t>Legion Rank: XXX</a:t>
            </a:r>
          </a:p>
          <a:p>
            <a:endParaRPr lang="en-US" dirty="0"/>
          </a:p>
          <a:p>
            <a:r>
              <a:rPr lang="en-US" dirty="0"/>
              <a:t>Legion Description:</a:t>
            </a:r>
          </a:p>
        </p:txBody>
      </p:sp>
      <p:sp>
        <p:nvSpPr>
          <p:cNvPr id="19" name="Rectangle: Rounded Corners 18">
            <a:hlinkClick r:id="rId2" action="ppaction://hlinksldjump"/>
            <a:extLst>
              <a:ext uri="{FF2B5EF4-FFF2-40B4-BE49-F238E27FC236}">
                <a16:creationId xmlns:a16="http://schemas.microsoft.com/office/drawing/2014/main" id="{AD049DEF-6825-4DFD-A3BF-1AB7C4617936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Please type here…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134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94C551-2270-4FEF-8FE6-B53D4CE76114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610FC920-E8B9-4002-966F-A3706102520A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7236E4-F8B4-41A5-9295-790D42605DD2}"/>
              </a:ext>
            </a:extLst>
          </p:cNvPr>
          <p:cNvSpPr/>
          <p:nvPr/>
        </p:nvSpPr>
        <p:spPr>
          <a:xfrm>
            <a:off x="897621" y="1562449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188B4D6D-BC0D-4C16-ADC7-1B02461AA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1608587"/>
            <a:ext cx="851483" cy="851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F2EE8-330C-4D77-8613-1FC1EA639BD8}"/>
              </a:ext>
            </a:extLst>
          </p:cNvPr>
          <p:cNvSpPr txBox="1"/>
          <p:nvPr/>
        </p:nvSpPr>
        <p:spPr>
          <a:xfrm>
            <a:off x="1752430" y="17332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95172A2B-04C7-4524-BF4B-AE4786EFED1B}"/>
              </a:ext>
            </a:extLst>
          </p:cNvPr>
          <p:cNvSpPr/>
          <p:nvPr/>
        </p:nvSpPr>
        <p:spPr>
          <a:xfrm>
            <a:off x="9025332" y="17933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8" name="Graphic 7" descr="Medal">
            <a:extLst>
              <a:ext uri="{FF2B5EF4-FFF2-40B4-BE49-F238E27FC236}">
                <a16:creationId xmlns:a16="http://schemas.microsoft.com/office/drawing/2014/main" id="{6C08A665-7DA0-4350-B518-AEB6B695A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1789500"/>
            <a:ext cx="516638" cy="516638"/>
          </a:xfrm>
          <a:prstGeom prst="rect">
            <a:avLst/>
          </a:prstGeom>
        </p:spPr>
      </p:pic>
      <p:sp>
        <p:nvSpPr>
          <p:cNvPr id="9" name="Rectangle: Rounded Corners 8">
            <a:hlinkClick r:id="rId8" action="ppaction://hlinksldjump"/>
            <a:extLst>
              <a:ext uri="{FF2B5EF4-FFF2-40B4-BE49-F238E27FC236}">
                <a16:creationId xmlns:a16="http://schemas.microsoft.com/office/drawing/2014/main" id="{4FE9B1BC-F91E-4505-83F0-3E190DADBFBF}"/>
              </a:ext>
            </a:extLst>
          </p:cNvPr>
          <p:cNvSpPr/>
          <p:nvPr/>
        </p:nvSpPr>
        <p:spPr>
          <a:xfrm>
            <a:off x="7552891" y="17933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49D99-D46D-43F6-A73E-23DE21F4E311}"/>
              </a:ext>
            </a:extLst>
          </p:cNvPr>
          <p:cNvSpPr txBox="1"/>
          <p:nvPr/>
        </p:nvSpPr>
        <p:spPr>
          <a:xfrm>
            <a:off x="6089536" y="187179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1442B-C04F-4AAF-AE6B-AA77A50AB78E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Find Legion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9E3370-2BC3-45C7-B5E6-7133F71665F2}"/>
              </a:ext>
            </a:extLst>
          </p:cNvPr>
          <p:cNvSpPr/>
          <p:nvPr/>
        </p:nvSpPr>
        <p:spPr>
          <a:xfrm>
            <a:off x="897621" y="2641399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E9810AA1-23E6-4A81-BF27-20EBC7A35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2687537"/>
            <a:ext cx="851483" cy="85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DE6B1-7EA2-424D-812E-865EC4F7F99E}"/>
              </a:ext>
            </a:extLst>
          </p:cNvPr>
          <p:cNvSpPr txBox="1"/>
          <p:nvPr/>
        </p:nvSpPr>
        <p:spPr>
          <a:xfrm>
            <a:off x="1752430" y="2812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15" name="Rectangle: Rounded Corners 14">
            <a:hlinkClick r:id="rId5" action="ppaction://hlinksldjump"/>
            <a:extLst>
              <a:ext uri="{FF2B5EF4-FFF2-40B4-BE49-F238E27FC236}">
                <a16:creationId xmlns:a16="http://schemas.microsoft.com/office/drawing/2014/main" id="{E018035A-8A78-4D2B-9776-9FE520CA6696}"/>
              </a:ext>
            </a:extLst>
          </p:cNvPr>
          <p:cNvSpPr/>
          <p:nvPr/>
        </p:nvSpPr>
        <p:spPr>
          <a:xfrm>
            <a:off x="9025332" y="287230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16" name="Graphic 15" descr="Medal">
            <a:extLst>
              <a:ext uri="{FF2B5EF4-FFF2-40B4-BE49-F238E27FC236}">
                <a16:creationId xmlns:a16="http://schemas.microsoft.com/office/drawing/2014/main" id="{EA59B8B2-E12E-4037-9BA5-CFEA73EC5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2868450"/>
            <a:ext cx="516638" cy="516638"/>
          </a:xfrm>
          <a:prstGeom prst="rect">
            <a:avLst/>
          </a:prstGeom>
        </p:spPr>
      </p:pic>
      <p:sp>
        <p:nvSpPr>
          <p:cNvPr id="17" name="Rectangle: Rounded Corners 16">
            <a:hlinkClick r:id="rId8" action="ppaction://hlinksldjump"/>
            <a:extLst>
              <a:ext uri="{FF2B5EF4-FFF2-40B4-BE49-F238E27FC236}">
                <a16:creationId xmlns:a16="http://schemas.microsoft.com/office/drawing/2014/main" id="{D75FA35A-066E-4381-A174-E4C44328F986}"/>
              </a:ext>
            </a:extLst>
          </p:cNvPr>
          <p:cNvSpPr/>
          <p:nvPr/>
        </p:nvSpPr>
        <p:spPr>
          <a:xfrm>
            <a:off x="7552891" y="287230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FEB60-50A6-4BBA-B987-7A8F1A23FEA8}"/>
              </a:ext>
            </a:extLst>
          </p:cNvPr>
          <p:cNvSpPr txBox="1"/>
          <p:nvPr/>
        </p:nvSpPr>
        <p:spPr>
          <a:xfrm>
            <a:off x="6089536" y="295074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07E538-3799-405F-9A88-F7A183ADEF88}"/>
              </a:ext>
            </a:extLst>
          </p:cNvPr>
          <p:cNvSpPr/>
          <p:nvPr/>
        </p:nvSpPr>
        <p:spPr>
          <a:xfrm>
            <a:off x="897621" y="3810512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64EB7734-CB00-4E7A-B252-FA59DDF9F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3856650"/>
            <a:ext cx="851483" cy="8514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9D5982-0C38-4103-8E6F-D3C103F6EAD1}"/>
              </a:ext>
            </a:extLst>
          </p:cNvPr>
          <p:cNvSpPr txBox="1"/>
          <p:nvPr/>
        </p:nvSpPr>
        <p:spPr>
          <a:xfrm>
            <a:off x="1752430" y="3981354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B87C46DA-4100-49CC-9FEF-F965BBB77475}"/>
              </a:ext>
            </a:extLst>
          </p:cNvPr>
          <p:cNvSpPr/>
          <p:nvPr/>
        </p:nvSpPr>
        <p:spPr>
          <a:xfrm>
            <a:off x="9025332" y="40414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23" name="Graphic 22" descr="Medal">
            <a:extLst>
              <a:ext uri="{FF2B5EF4-FFF2-40B4-BE49-F238E27FC236}">
                <a16:creationId xmlns:a16="http://schemas.microsoft.com/office/drawing/2014/main" id="{F3579880-A93E-4225-9F95-541DBA4AF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4037563"/>
            <a:ext cx="516638" cy="516638"/>
          </a:xfrm>
          <a:prstGeom prst="rect">
            <a:avLst/>
          </a:prstGeom>
        </p:spPr>
      </p:pic>
      <p:sp>
        <p:nvSpPr>
          <p:cNvPr id="24" name="Rectangle: Rounded Corners 23">
            <a:hlinkClick r:id="rId8" action="ppaction://hlinksldjump"/>
            <a:extLst>
              <a:ext uri="{FF2B5EF4-FFF2-40B4-BE49-F238E27FC236}">
                <a16:creationId xmlns:a16="http://schemas.microsoft.com/office/drawing/2014/main" id="{162D4F90-3039-4712-AA22-E94FB48D394B}"/>
              </a:ext>
            </a:extLst>
          </p:cNvPr>
          <p:cNvSpPr/>
          <p:nvPr/>
        </p:nvSpPr>
        <p:spPr>
          <a:xfrm>
            <a:off x="7552891" y="40414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BD99D-85B6-4DE6-BB8E-415C8E141E8C}"/>
              </a:ext>
            </a:extLst>
          </p:cNvPr>
          <p:cNvSpPr txBox="1"/>
          <p:nvPr/>
        </p:nvSpPr>
        <p:spPr>
          <a:xfrm>
            <a:off x="6089536" y="4119854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36A6C8-5A73-4AD7-9659-B252900931B6}"/>
              </a:ext>
            </a:extLst>
          </p:cNvPr>
          <p:cNvSpPr/>
          <p:nvPr/>
        </p:nvSpPr>
        <p:spPr>
          <a:xfrm>
            <a:off x="880307" y="492511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BE9C255-D40A-4762-A072-064B09AF6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71" y="4971254"/>
            <a:ext cx="851483" cy="851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E42220-1AE1-45D6-A6D7-421FEF0C9020}"/>
              </a:ext>
            </a:extLst>
          </p:cNvPr>
          <p:cNvSpPr txBox="1"/>
          <p:nvPr/>
        </p:nvSpPr>
        <p:spPr>
          <a:xfrm>
            <a:off x="1735116" y="5095958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29" name="Rectangle: Rounded Corners 28">
            <a:hlinkClick r:id="rId5" action="ppaction://hlinksldjump"/>
            <a:extLst>
              <a:ext uri="{FF2B5EF4-FFF2-40B4-BE49-F238E27FC236}">
                <a16:creationId xmlns:a16="http://schemas.microsoft.com/office/drawing/2014/main" id="{6F7028DB-52C3-42AA-AEC5-647160916E17}"/>
              </a:ext>
            </a:extLst>
          </p:cNvPr>
          <p:cNvSpPr/>
          <p:nvPr/>
        </p:nvSpPr>
        <p:spPr>
          <a:xfrm>
            <a:off x="9008018" y="515602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30" name="Graphic 29" descr="Medal">
            <a:extLst>
              <a:ext uri="{FF2B5EF4-FFF2-40B4-BE49-F238E27FC236}">
                <a16:creationId xmlns:a16="http://schemas.microsoft.com/office/drawing/2014/main" id="{96E3D2AB-A1B3-4790-9A1E-A9A4CDE2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86" y="5152167"/>
            <a:ext cx="516638" cy="516638"/>
          </a:xfrm>
          <a:prstGeom prst="rect">
            <a:avLst/>
          </a:prstGeom>
        </p:spPr>
      </p:pic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id="{DA6F1DFF-CB8E-45B2-997F-2F1550B9F020}"/>
              </a:ext>
            </a:extLst>
          </p:cNvPr>
          <p:cNvSpPr/>
          <p:nvPr/>
        </p:nvSpPr>
        <p:spPr>
          <a:xfrm>
            <a:off x="7535577" y="515602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D5B9EA-EA25-4B4E-9FE1-6E686F51DBB1}"/>
              </a:ext>
            </a:extLst>
          </p:cNvPr>
          <p:cNvSpPr txBox="1"/>
          <p:nvPr/>
        </p:nvSpPr>
        <p:spPr>
          <a:xfrm>
            <a:off x="6072222" y="523445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648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431D935-7F61-4C3C-BFDA-FC8544E26CBD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610FC920-E8B9-4002-966F-A3706102520A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7236E4-F8B4-41A5-9295-790D42605DD2}"/>
              </a:ext>
            </a:extLst>
          </p:cNvPr>
          <p:cNvSpPr/>
          <p:nvPr/>
        </p:nvSpPr>
        <p:spPr>
          <a:xfrm>
            <a:off x="897621" y="1562449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188B4D6D-BC0D-4C16-ADC7-1B02461AA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1608587"/>
            <a:ext cx="851483" cy="851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F2EE8-330C-4D77-8613-1FC1EA639BD8}"/>
              </a:ext>
            </a:extLst>
          </p:cNvPr>
          <p:cNvSpPr txBox="1"/>
          <p:nvPr/>
        </p:nvSpPr>
        <p:spPr>
          <a:xfrm>
            <a:off x="1752430" y="17332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95172A2B-04C7-4524-BF4B-AE4786EFED1B}"/>
              </a:ext>
            </a:extLst>
          </p:cNvPr>
          <p:cNvSpPr/>
          <p:nvPr/>
        </p:nvSpPr>
        <p:spPr>
          <a:xfrm>
            <a:off x="9025332" y="17933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8" name="Graphic 7" descr="Medal">
            <a:extLst>
              <a:ext uri="{FF2B5EF4-FFF2-40B4-BE49-F238E27FC236}">
                <a16:creationId xmlns:a16="http://schemas.microsoft.com/office/drawing/2014/main" id="{6C08A665-7DA0-4350-B518-AEB6B695A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1789500"/>
            <a:ext cx="516638" cy="516638"/>
          </a:xfrm>
          <a:prstGeom prst="rect">
            <a:avLst/>
          </a:prstGeom>
        </p:spPr>
      </p:pic>
      <p:sp>
        <p:nvSpPr>
          <p:cNvPr id="9" name="Rectangle: Rounded Corners 8">
            <a:hlinkClick r:id="rId8" action="ppaction://hlinksldjump"/>
            <a:extLst>
              <a:ext uri="{FF2B5EF4-FFF2-40B4-BE49-F238E27FC236}">
                <a16:creationId xmlns:a16="http://schemas.microsoft.com/office/drawing/2014/main" id="{4FE9B1BC-F91E-4505-83F0-3E190DADBFBF}"/>
              </a:ext>
            </a:extLst>
          </p:cNvPr>
          <p:cNvSpPr/>
          <p:nvPr/>
        </p:nvSpPr>
        <p:spPr>
          <a:xfrm>
            <a:off x="7552891" y="179335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49D99-D46D-43F6-A73E-23DE21F4E311}"/>
              </a:ext>
            </a:extLst>
          </p:cNvPr>
          <p:cNvSpPr txBox="1"/>
          <p:nvPr/>
        </p:nvSpPr>
        <p:spPr>
          <a:xfrm>
            <a:off x="6089536" y="187179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1442B-C04F-4AAF-AE6B-AA77A50AB78E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Find Legion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D9E3370-2BC3-45C7-B5E6-7133F71665F2}"/>
              </a:ext>
            </a:extLst>
          </p:cNvPr>
          <p:cNvSpPr/>
          <p:nvPr/>
        </p:nvSpPr>
        <p:spPr>
          <a:xfrm>
            <a:off x="897621" y="2641399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E9810AA1-23E6-4A81-BF27-20EBC7A35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2687537"/>
            <a:ext cx="851483" cy="851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DE6B1-7EA2-424D-812E-865EC4F7F99E}"/>
              </a:ext>
            </a:extLst>
          </p:cNvPr>
          <p:cNvSpPr txBox="1"/>
          <p:nvPr/>
        </p:nvSpPr>
        <p:spPr>
          <a:xfrm>
            <a:off x="1752430" y="2812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15" name="Rectangle: Rounded Corners 14">
            <a:hlinkClick r:id="rId5" action="ppaction://hlinksldjump"/>
            <a:extLst>
              <a:ext uri="{FF2B5EF4-FFF2-40B4-BE49-F238E27FC236}">
                <a16:creationId xmlns:a16="http://schemas.microsoft.com/office/drawing/2014/main" id="{E018035A-8A78-4D2B-9776-9FE520CA6696}"/>
              </a:ext>
            </a:extLst>
          </p:cNvPr>
          <p:cNvSpPr/>
          <p:nvPr/>
        </p:nvSpPr>
        <p:spPr>
          <a:xfrm>
            <a:off x="9025332" y="287230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16" name="Graphic 15" descr="Medal">
            <a:extLst>
              <a:ext uri="{FF2B5EF4-FFF2-40B4-BE49-F238E27FC236}">
                <a16:creationId xmlns:a16="http://schemas.microsoft.com/office/drawing/2014/main" id="{EA59B8B2-E12E-4037-9BA5-CFEA73EC5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2868450"/>
            <a:ext cx="516638" cy="516638"/>
          </a:xfrm>
          <a:prstGeom prst="rect">
            <a:avLst/>
          </a:prstGeom>
        </p:spPr>
      </p:pic>
      <p:sp>
        <p:nvSpPr>
          <p:cNvPr id="17" name="Rectangle: Rounded Corners 16">
            <a:hlinkClick r:id="rId8" action="ppaction://hlinksldjump"/>
            <a:extLst>
              <a:ext uri="{FF2B5EF4-FFF2-40B4-BE49-F238E27FC236}">
                <a16:creationId xmlns:a16="http://schemas.microsoft.com/office/drawing/2014/main" id="{D75FA35A-066E-4381-A174-E4C44328F986}"/>
              </a:ext>
            </a:extLst>
          </p:cNvPr>
          <p:cNvSpPr/>
          <p:nvPr/>
        </p:nvSpPr>
        <p:spPr>
          <a:xfrm>
            <a:off x="7552891" y="2872308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FEB60-50A6-4BBA-B987-7A8F1A23FEA8}"/>
              </a:ext>
            </a:extLst>
          </p:cNvPr>
          <p:cNvSpPr txBox="1"/>
          <p:nvPr/>
        </p:nvSpPr>
        <p:spPr>
          <a:xfrm>
            <a:off x="6089536" y="295074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07E538-3799-405F-9A88-F7A183ADEF88}"/>
              </a:ext>
            </a:extLst>
          </p:cNvPr>
          <p:cNvSpPr/>
          <p:nvPr/>
        </p:nvSpPr>
        <p:spPr>
          <a:xfrm>
            <a:off x="897621" y="3810512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64EB7734-CB00-4E7A-B252-FA59DDF9F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3856650"/>
            <a:ext cx="851483" cy="8514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9D5982-0C38-4103-8E6F-D3C103F6EAD1}"/>
              </a:ext>
            </a:extLst>
          </p:cNvPr>
          <p:cNvSpPr txBox="1"/>
          <p:nvPr/>
        </p:nvSpPr>
        <p:spPr>
          <a:xfrm>
            <a:off x="1752430" y="3981354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B87C46DA-4100-49CC-9FEF-F965BBB77475}"/>
              </a:ext>
            </a:extLst>
          </p:cNvPr>
          <p:cNvSpPr/>
          <p:nvPr/>
        </p:nvSpPr>
        <p:spPr>
          <a:xfrm>
            <a:off x="9025332" y="40414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23" name="Graphic 22" descr="Medal">
            <a:extLst>
              <a:ext uri="{FF2B5EF4-FFF2-40B4-BE49-F238E27FC236}">
                <a16:creationId xmlns:a16="http://schemas.microsoft.com/office/drawing/2014/main" id="{F3579880-A93E-4225-9F95-541DBA4AF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200" y="4037563"/>
            <a:ext cx="516638" cy="516638"/>
          </a:xfrm>
          <a:prstGeom prst="rect">
            <a:avLst/>
          </a:prstGeom>
        </p:spPr>
      </p:pic>
      <p:sp>
        <p:nvSpPr>
          <p:cNvPr id="24" name="Rectangle: Rounded Corners 23">
            <a:hlinkClick r:id="rId8" action="ppaction://hlinksldjump"/>
            <a:extLst>
              <a:ext uri="{FF2B5EF4-FFF2-40B4-BE49-F238E27FC236}">
                <a16:creationId xmlns:a16="http://schemas.microsoft.com/office/drawing/2014/main" id="{162D4F90-3039-4712-AA22-E94FB48D394B}"/>
              </a:ext>
            </a:extLst>
          </p:cNvPr>
          <p:cNvSpPr/>
          <p:nvPr/>
        </p:nvSpPr>
        <p:spPr>
          <a:xfrm>
            <a:off x="7552891" y="40414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BD99D-85B6-4DE6-BB8E-415C8E141E8C}"/>
              </a:ext>
            </a:extLst>
          </p:cNvPr>
          <p:cNvSpPr txBox="1"/>
          <p:nvPr/>
        </p:nvSpPr>
        <p:spPr>
          <a:xfrm>
            <a:off x="6089536" y="4119854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36A6C8-5A73-4AD7-9659-B252900931B6}"/>
              </a:ext>
            </a:extLst>
          </p:cNvPr>
          <p:cNvSpPr/>
          <p:nvPr/>
        </p:nvSpPr>
        <p:spPr>
          <a:xfrm>
            <a:off x="880307" y="492511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BE9C255-D40A-4762-A072-064B09AF6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71" y="4971254"/>
            <a:ext cx="851483" cy="851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E42220-1AE1-45D6-A6D7-421FEF0C9020}"/>
              </a:ext>
            </a:extLst>
          </p:cNvPr>
          <p:cNvSpPr txBox="1"/>
          <p:nvPr/>
        </p:nvSpPr>
        <p:spPr>
          <a:xfrm>
            <a:off x="1735116" y="5095958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29" name="Rectangle: Rounded Corners 28">
            <a:hlinkClick r:id="rId5" action="ppaction://hlinksldjump"/>
            <a:extLst>
              <a:ext uri="{FF2B5EF4-FFF2-40B4-BE49-F238E27FC236}">
                <a16:creationId xmlns:a16="http://schemas.microsoft.com/office/drawing/2014/main" id="{6F7028DB-52C3-42AA-AEC5-647160916E17}"/>
              </a:ext>
            </a:extLst>
          </p:cNvPr>
          <p:cNvSpPr/>
          <p:nvPr/>
        </p:nvSpPr>
        <p:spPr>
          <a:xfrm>
            <a:off x="9008018" y="515602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Legion Profile</a:t>
            </a:r>
            <a:endParaRPr lang="id-ID" sz="1100" dirty="0"/>
          </a:p>
        </p:txBody>
      </p:sp>
      <p:pic>
        <p:nvPicPr>
          <p:cNvPr id="30" name="Graphic 29" descr="Medal">
            <a:extLst>
              <a:ext uri="{FF2B5EF4-FFF2-40B4-BE49-F238E27FC236}">
                <a16:creationId xmlns:a16="http://schemas.microsoft.com/office/drawing/2014/main" id="{96E3D2AB-A1B3-4790-9A1E-A9A4CDE2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86" y="5152167"/>
            <a:ext cx="516638" cy="516638"/>
          </a:xfrm>
          <a:prstGeom prst="rect">
            <a:avLst/>
          </a:prstGeom>
        </p:spPr>
      </p:pic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id="{DA6F1DFF-CB8E-45B2-997F-2F1550B9F020}"/>
              </a:ext>
            </a:extLst>
          </p:cNvPr>
          <p:cNvSpPr/>
          <p:nvPr/>
        </p:nvSpPr>
        <p:spPr>
          <a:xfrm>
            <a:off x="7535577" y="5156025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to Join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D5B9EA-EA25-4B4E-9FE1-6E686F51DBB1}"/>
              </a:ext>
            </a:extLst>
          </p:cNvPr>
          <p:cNvSpPr txBox="1"/>
          <p:nvPr/>
        </p:nvSpPr>
        <p:spPr>
          <a:xfrm>
            <a:off x="6072222" y="523445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B902B1-F4E4-475E-AF9A-01F6DC09E4C5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Send request to join this Legion?</a:t>
            </a:r>
          </a:p>
          <a:p>
            <a:pPr algn="ctr"/>
            <a:endParaRPr lang="id-ID" dirty="0"/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id="{8FFDD344-073D-4F83-ACA7-0712C154A6A6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:a16="http://schemas.microsoft.com/office/drawing/2014/main" id="{666A3278-A781-40C4-9F27-3A54713CC59D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781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88938F4-E7C2-4F1B-A86D-F51622A70BB3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6F9775F4-24D6-4CD1-BAFC-8062C8C815F2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5251D-1625-4033-A11C-9E88EEE549E6}"/>
              </a:ext>
            </a:extLst>
          </p:cNvPr>
          <p:cNvSpPr txBox="1"/>
          <p:nvPr/>
        </p:nvSpPr>
        <p:spPr>
          <a:xfrm>
            <a:off x="1065799" y="668012"/>
            <a:ext cx="197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Legion Ranks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FB945E-E3AF-400F-B2EC-0707DDDA1BCA}"/>
              </a:ext>
            </a:extLst>
          </p:cNvPr>
          <p:cNvSpPr/>
          <p:nvPr/>
        </p:nvSpPr>
        <p:spPr>
          <a:xfrm>
            <a:off x="897621" y="1562449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ABBF8ED3-2A16-464A-8D5F-1E49D502E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1608587"/>
            <a:ext cx="851483" cy="851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9EAC0B-646C-45A5-AEB0-5B16D975B923}"/>
              </a:ext>
            </a:extLst>
          </p:cNvPr>
          <p:cNvSpPr txBox="1"/>
          <p:nvPr/>
        </p:nvSpPr>
        <p:spPr>
          <a:xfrm>
            <a:off x="1752430" y="1733291"/>
            <a:ext cx="29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 / Level: XXX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pic>
        <p:nvPicPr>
          <p:cNvPr id="9" name="Graphic 8" descr="Medal">
            <a:extLst>
              <a:ext uri="{FF2B5EF4-FFF2-40B4-BE49-F238E27FC236}">
                <a16:creationId xmlns:a16="http://schemas.microsoft.com/office/drawing/2014/main" id="{92883643-01F9-4AF6-8952-6F60EADB5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200" y="1789500"/>
            <a:ext cx="516638" cy="516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FBBF1-FDFC-46E7-A00A-B96931513D19}"/>
              </a:ext>
            </a:extLst>
          </p:cNvPr>
          <p:cNvSpPr txBox="1"/>
          <p:nvPr/>
        </p:nvSpPr>
        <p:spPr>
          <a:xfrm>
            <a:off x="6089536" y="187179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1D2B0-0F0A-4E79-85CB-DA7C3230E184}"/>
              </a:ext>
            </a:extLst>
          </p:cNvPr>
          <p:cNvSpPr txBox="1"/>
          <p:nvPr/>
        </p:nvSpPr>
        <p:spPr>
          <a:xfrm>
            <a:off x="8300471" y="1863153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Rank: 1</a:t>
            </a:r>
            <a:endParaRPr lang="id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8AF2A5-1790-452E-9C61-74EDC01F0D19}"/>
              </a:ext>
            </a:extLst>
          </p:cNvPr>
          <p:cNvSpPr/>
          <p:nvPr/>
        </p:nvSpPr>
        <p:spPr>
          <a:xfrm>
            <a:off x="897621" y="2713633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94CA5072-8278-47D0-BD6A-4DD2A1736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2759771"/>
            <a:ext cx="851483" cy="851483"/>
          </a:xfrm>
          <a:prstGeom prst="rect">
            <a:avLst/>
          </a:prstGeom>
        </p:spPr>
      </p:pic>
      <p:pic>
        <p:nvPicPr>
          <p:cNvPr id="16" name="Graphic 15" descr="Medal">
            <a:extLst>
              <a:ext uri="{FF2B5EF4-FFF2-40B4-BE49-F238E27FC236}">
                <a16:creationId xmlns:a16="http://schemas.microsoft.com/office/drawing/2014/main" id="{132D4996-B053-486D-BA6D-72FCA3DE7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200" y="2940684"/>
            <a:ext cx="516638" cy="516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7BBE3E-A93B-4CD8-895E-DECBC2257DC9}"/>
              </a:ext>
            </a:extLst>
          </p:cNvPr>
          <p:cNvSpPr txBox="1"/>
          <p:nvPr/>
        </p:nvSpPr>
        <p:spPr>
          <a:xfrm>
            <a:off x="6089536" y="3022975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7717E-6BB2-44B6-ADF6-EE802FC038A4}"/>
              </a:ext>
            </a:extLst>
          </p:cNvPr>
          <p:cNvSpPr txBox="1"/>
          <p:nvPr/>
        </p:nvSpPr>
        <p:spPr>
          <a:xfrm>
            <a:off x="8300471" y="3014337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Rank: 2</a:t>
            </a:r>
            <a:endParaRPr lang="id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C5D075B-3EDF-447A-8C24-057A175F3986}"/>
              </a:ext>
            </a:extLst>
          </p:cNvPr>
          <p:cNvSpPr/>
          <p:nvPr/>
        </p:nvSpPr>
        <p:spPr>
          <a:xfrm>
            <a:off x="897621" y="3864817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57BD2551-7F8A-470A-800C-9F4920D5C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3910955"/>
            <a:ext cx="851483" cy="851483"/>
          </a:xfrm>
          <a:prstGeom prst="rect">
            <a:avLst/>
          </a:prstGeom>
        </p:spPr>
      </p:pic>
      <p:pic>
        <p:nvPicPr>
          <p:cNvPr id="22" name="Graphic 21" descr="Medal">
            <a:extLst>
              <a:ext uri="{FF2B5EF4-FFF2-40B4-BE49-F238E27FC236}">
                <a16:creationId xmlns:a16="http://schemas.microsoft.com/office/drawing/2014/main" id="{AC54E79A-2A62-4A7F-8C85-722BCBB00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200" y="4091868"/>
            <a:ext cx="516638" cy="5166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ABA38E-90A7-4C46-999D-7CFA7A2AF80F}"/>
              </a:ext>
            </a:extLst>
          </p:cNvPr>
          <p:cNvSpPr txBox="1"/>
          <p:nvPr/>
        </p:nvSpPr>
        <p:spPr>
          <a:xfrm>
            <a:off x="6089536" y="4174159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F82AC0-F918-4D8B-9AB3-45088F3B563F}"/>
              </a:ext>
            </a:extLst>
          </p:cNvPr>
          <p:cNvSpPr txBox="1"/>
          <p:nvPr/>
        </p:nvSpPr>
        <p:spPr>
          <a:xfrm>
            <a:off x="8300471" y="4165521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Rank: 3</a:t>
            </a:r>
            <a:endParaRPr lang="id-ID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8366890-FED1-401E-A9B9-42F66A61D402}"/>
              </a:ext>
            </a:extLst>
          </p:cNvPr>
          <p:cNvSpPr/>
          <p:nvPr/>
        </p:nvSpPr>
        <p:spPr>
          <a:xfrm>
            <a:off x="897621" y="4977766"/>
            <a:ext cx="9613785" cy="94376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F5A3C952-91FB-4387-B6A0-86E78BA07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585" y="5023904"/>
            <a:ext cx="851483" cy="851483"/>
          </a:xfrm>
          <a:prstGeom prst="rect">
            <a:avLst/>
          </a:prstGeom>
        </p:spPr>
      </p:pic>
      <p:pic>
        <p:nvPicPr>
          <p:cNvPr id="28" name="Graphic 27" descr="Medal">
            <a:extLst>
              <a:ext uri="{FF2B5EF4-FFF2-40B4-BE49-F238E27FC236}">
                <a16:creationId xmlns:a16="http://schemas.microsoft.com/office/drawing/2014/main" id="{01AEE24E-AC44-4B83-9C92-CBB87A71D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200" y="5204817"/>
            <a:ext cx="516638" cy="5166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01F3CF-EDA5-4AFC-9AB0-AA2E04051A85}"/>
              </a:ext>
            </a:extLst>
          </p:cNvPr>
          <p:cNvSpPr txBox="1"/>
          <p:nvPr/>
        </p:nvSpPr>
        <p:spPr>
          <a:xfrm>
            <a:off x="6089536" y="5287108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123456</a:t>
            </a:r>
            <a:endParaRPr lang="id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1E28DB-B3AD-4F1C-81F2-F39A5E8A1D52}"/>
              </a:ext>
            </a:extLst>
          </p:cNvPr>
          <p:cNvSpPr txBox="1"/>
          <p:nvPr/>
        </p:nvSpPr>
        <p:spPr>
          <a:xfrm>
            <a:off x="8300471" y="5278470"/>
            <a:ext cx="146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Rank: 4</a:t>
            </a:r>
            <a:endParaRPr lang="id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115B6-CF7E-4E4F-9088-781976D8E45D}"/>
              </a:ext>
            </a:extLst>
          </p:cNvPr>
          <p:cNvSpPr txBox="1"/>
          <p:nvPr/>
        </p:nvSpPr>
        <p:spPr>
          <a:xfrm>
            <a:off x="7552891" y="791123"/>
            <a:ext cx="27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Legion Current Rank: 123456</a:t>
            </a:r>
            <a:endParaRPr lang="id-ID" sz="1600" dirty="0">
              <a:latin typeface="Gill Sans Nova" panose="020B06020201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21CD90-B39B-4D7C-A2A6-F8C9AF910768}"/>
              </a:ext>
            </a:extLst>
          </p:cNvPr>
          <p:cNvSpPr txBox="1"/>
          <p:nvPr/>
        </p:nvSpPr>
        <p:spPr>
          <a:xfrm>
            <a:off x="1777068" y="2884475"/>
            <a:ext cx="29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 / Level: XXX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E2B65-C639-4E78-990B-9F1E9A240C56}"/>
              </a:ext>
            </a:extLst>
          </p:cNvPr>
          <p:cNvSpPr txBox="1"/>
          <p:nvPr/>
        </p:nvSpPr>
        <p:spPr>
          <a:xfrm>
            <a:off x="1777068" y="4031339"/>
            <a:ext cx="29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 / Level: XXX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B5F705-3A2C-44B8-9EBE-F816DA9D172A}"/>
              </a:ext>
            </a:extLst>
          </p:cNvPr>
          <p:cNvSpPr txBox="1"/>
          <p:nvPr/>
        </p:nvSpPr>
        <p:spPr>
          <a:xfrm>
            <a:off x="1753291" y="5148608"/>
            <a:ext cx="29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Legion Name / Level: XXX</a:t>
            </a:r>
          </a:p>
          <a:p>
            <a:r>
              <a:rPr lang="en-US" dirty="0"/>
              <a:t>Member: XXX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06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89052C0-8986-4D42-BCB4-4BAD1006ABFC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16D782CE-5B25-40A5-B29F-81C3D403AA7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F9AF3-6E8B-4758-AE87-D15C5D0BBAE1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Quests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6" name="Rectangle: Top Corners Snipped 5">
            <a:hlinkClick r:id="rId3" action="ppaction://hlinksldjump"/>
            <a:extLst>
              <a:ext uri="{FF2B5EF4-FFF2-40B4-BE49-F238E27FC236}">
                <a16:creationId xmlns:a16="http://schemas.microsoft.com/office/drawing/2014/main" id="{B6C2612F-368B-49B7-9086-0758D290E89F}"/>
              </a:ext>
            </a:extLst>
          </p:cNvPr>
          <p:cNvSpPr/>
          <p:nvPr/>
        </p:nvSpPr>
        <p:spPr>
          <a:xfrm>
            <a:off x="1065799" y="1279051"/>
            <a:ext cx="1954238" cy="283398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Daily</a:t>
            </a:r>
            <a:endParaRPr lang="id-ID" dirty="0"/>
          </a:p>
        </p:txBody>
      </p:sp>
      <p:sp>
        <p:nvSpPr>
          <p:cNvPr id="7" name="Rectangle: Top Corners Snipped 6">
            <a:hlinkClick r:id="rId4" action="ppaction://hlinksldjump"/>
            <a:extLst>
              <a:ext uri="{FF2B5EF4-FFF2-40B4-BE49-F238E27FC236}">
                <a16:creationId xmlns:a16="http://schemas.microsoft.com/office/drawing/2014/main" id="{98E7D900-997A-48A9-BC10-6626EF67BE5A}"/>
              </a:ext>
            </a:extLst>
          </p:cNvPr>
          <p:cNvSpPr/>
          <p:nvPr/>
        </p:nvSpPr>
        <p:spPr>
          <a:xfrm>
            <a:off x="4974275" y="1279051"/>
            <a:ext cx="1954238" cy="28339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</a:t>
            </a:r>
            <a:endParaRPr lang="id-ID" dirty="0"/>
          </a:p>
        </p:txBody>
      </p:sp>
      <p:sp>
        <p:nvSpPr>
          <p:cNvPr id="8" name="Rectangle: Top Corners Snipped 7">
            <a:hlinkClick r:id="rId5" action="ppaction://hlinksldjump"/>
            <a:extLst>
              <a:ext uri="{FF2B5EF4-FFF2-40B4-BE49-F238E27FC236}">
                <a16:creationId xmlns:a16="http://schemas.microsoft.com/office/drawing/2014/main" id="{45B13DBD-8DC0-434C-8594-373F6182C35C}"/>
              </a:ext>
            </a:extLst>
          </p:cNvPr>
          <p:cNvSpPr/>
          <p:nvPr/>
        </p:nvSpPr>
        <p:spPr>
          <a:xfrm>
            <a:off x="3020037" y="1281030"/>
            <a:ext cx="1954238" cy="283398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Weekly</a:t>
            </a:r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C30F0-DE8D-48AB-8BEA-FCE0BAD852BA}"/>
              </a:ext>
            </a:extLst>
          </p:cNvPr>
          <p:cNvSpPr/>
          <p:nvPr/>
        </p:nvSpPr>
        <p:spPr>
          <a:xfrm>
            <a:off x="1065799" y="1562449"/>
            <a:ext cx="8925489" cy="3949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Graphic 9" descr="Medal">
            <a:extLst>
              <a:ext uri="{FF2B5EF4-FFF2-40B4-BE49-F238E27FC236}">
                <a16:creationId xmlns:a16="http://schemas.microsoft.com/office/drawing/2014/main" id="{255CFB6D-C3BC-4E2A-846D-A26DF6DE8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661" y="2250743"/>
            <a:ext cx="2356514" cy="2356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0DD6C-2F13-4BAB-A734-24E5FB9FA44B}"/>
              </a:ext>
            </a:extLst>
          </p:cNvPr>
          <p:cNvSpPr txBox="1"/>
          <p:nvPr/>
        </p:nvSpPr>
        <p:spPr>
          <a:xfrm>
            <a:off x="3418338" y="2036546"/>
            <a:ext cx="19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Quests</a:t>
            </a:r>
            <a:endParaRPr lang="id-ID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A622F8-56F4-4FEB-8555-0BCE247C51A6}"/>
              </a:ext>
            </a:extLst>
          </p:cNvPr>
          <p:cNvSpPr/>
          <p:nvPr/>
        </p:nvSpPr>
        <p:spPr>
          <a:xfrm>
            <a:off x="3221175" y="2605918"/>
            <a:ext cx="5914240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 #1</a:t>
            </a:r>
            <a:endParaRPr lang="id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6FE421-DB3B-4806-8AE4-11113811D072}"/>
              </a:ext>
            </a:extLst>
          </p:cNvPr>
          <p:cNvSpPr/>
          <p:nvPr/>
        </p:nvSpPr>
        <p:spPr>
          <a:xfrm>
            <a:off x="3221175" y="3423043"/>
            <a:ext cx="5914240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 #2</a:t>
            </a:r>
            <a:endParaRPr lang="id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CD483C-BB0D-4B1A-A37A-36BDBA30A62A}"/>
              </a:ext>
            </a:extLst>
          </p:cNvPr>
          <p:cNvSpPr/>
          <p:nvPr/>
        </p:nvSpPr>
        <p:spPr>
          <a:xfrm>
            <a:off x="3221175" y="4240168"/>
            <a:ext cx="5914240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 #3</a:t>
            </a:r>
            <a:endParaRPr lang="id-ID" dirty="0"/>
          </a:p>
        </p:txBody>
      </p:sp>
      <p:pic>
        <p:nvPicPr>
          <p:cNvPr id="15" name="Graphic 14" descr="Signal">
            <a:extLst>
              <a:ext uri="{FF2B5EF4-FFF2-40B4-BE49-F238E27FC236}">
                <a16:creationId xmlns:a16="http://schemas.microsoft.com/office/drawing/2014/main" id="{8E69BDC0-86BE-4B28-89EF-9423652D7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419CED44-4EB2-4BF5-8347-145637B5B6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17" name="Graphic 16" descr="Daily Calendar">
            <a:extLst>
              <a:ext uri="{FF2B5EF4-FFF2-40B4-BE49-F238E27FC236}">
                <a16:creationId xmlns:a16="http://schemas.microsoft.com/office/drawing/2014/main" id="{9790F42C-7F6E-4BE1-9554-C344286359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18" name="Graphic 17" descr="Full Battery">
            <a:extLst>
              <a:ext uri="{FF2B5EF4-FFF2-40B4-BE49-F238E27FC236}">
                <a16:creationId xmlns:a16="http://schemas.microsoft.com/office/drawing/2014/main" id="{1ECBD1CC-D9C8-4394-9D13-B14CC9742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5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2698E87-4FF5-4BE5-A480-A8F88CA335C8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0C8D84FB-11E6-4161-BAD8-DDF8DAD6E684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4815B-B822-460F-8E38-8C70D3AA71C6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Hero List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7D57DF-310A-4AF4-B836-62DB019A3C0B}"/>
              </a:ext>
            </a:extLst>
          </p:cNvPr>
          <p:cNvSpPr/>
          <p:nvPr/>
        </p:nvSpPr>
        <p:spPr>
          <a:xfrm>
            <a:off x="1493239" y="1562450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E359522-580B-466E-9687-63ED9FB0C62F}"/>
              </a:ext>
            </a:extLst>
          </p:cNvPr>
          <p:cNvSpPr/>
          <p:nvPr/>
        </p:nvSpPr>
        <p:spPr>
          <a:xfrm>
            <a:off x="3315048" y="1562449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9B1A16-24EF-40F8-B5AA-8D18C8F8A571}"/>
              </a:ext>
            </a:extLst>
          </p:cNvPr>
          <p:cNvSpPr/>
          <p:nvPr/>
        </p:nvSpPr>
        <p:spPr>
          <a:xfrm>
            <a:off x="5136857" y="1562449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2AAB6E-870D-45B7-8AF0-6705133D338E}"/>
              </a:ext>
            </a:extLst>
          </p:cNvPr>
          <p:cNvSpPr/>
          <p:nvPr/>
        </p:nvSpPr>
        <p:spPr>
          <a:xfrm>
            <a:off x="6958666" y="1562449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00C8DF-0169-437E-BD03-E628D3D5D67A}"/>
              </a:ext>
            </a:extLst>
          </p:cNvPr>
          <p:cNvSpPr/>
          <p:nvPr/>
        </p:nvSpPr>
        <p:spPr>
          <a:xfrm>
            <a:off x="8780475" y="1562449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3755CA-8447-450B-A8F6-02391B93CF12}"/>
              </a:ext>
            </a:extLst>
          </p:cNvPr>
          <p:cNvSpPr/>
          <p:nvPr/>
        </p:nvSpPr>
        <p:spPr>
          <a:xfrm>
            <a:off x="1493239" y="3386892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F6702E-738B-4BAC-AC77-BD8D1EA963AC}"/>
              </a:ext>
            </a:extLst>
          </p:cNvPr>
          <p:cNvSpPr/>
          <p:nvPr/>
        </p:nvSpPr>
        <p:spPr>
          <a:xfrm>
            <a:off x="3315048" y="3386891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850D07C-9098-437B-B4C1-CD80B7F49A47}"/>
              </a:ext>
            </a:extLst>
          </p:cNvPr>
          <p:cNvSpPr/>
          <p:nvPr/>
        </p:nvSpPr>
        <p:spPr>
          <a:xfrm>
            <a:off x="5136857" y="3386891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C9780F-3A0B-48D5-8498-9BEB2BB9F393}"/>
              </a:ext>
            </a:extLst>
          </p:cNvPr>
          <p:cNvSpPr/>
          <p:nvPr/>
        </p:nvSpPr>
        <p:spPr>
          <a:xfrm>
            <a:off x="6958666" y="3386891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661FA5-E9BB-40FE-A6E0-8FAE4DFE37FE}"/>
              </a:ext>
            </a:extLst>
          </p:cNvPr>
          <p:cNvSpPr/>
          <p:nvPr/>
        </p:nvSpPr>
        <p:spPr>
          <a:xfrm>
            <a:off x="8780475" y="3386891"/>
            <a:ext cx="1233579" cy="113041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6" name="Picture 45">
            <a:hlinkClick r:id="rId3" action="ppaction://hlinksldjump"/>
            <a:extLst>
              <a:ext uri="{FF2B5EF4-FFF2-40B4-BE49-F238E27FC236}">
                <a16:creationId xmlns:a16="http://schemas.microsoft.com/office/drawing/2014/main" id="{AE9537D2-03BC-44B3-8C35-85FC4C90E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17" y="1611246"/>
            <a:ext cx="1032822" cy="1032822"/>
          </a:xfrm>
          <a:prstGeom prst="rect">
            <a:avLst/>
          </a:prstGeom>
        </p:spPr>
      </p:pic>
      <p:pic>
        <p:nvPicPr>
          <p:cNvPr id="48" name="Picture 47">
            <a:hlinkClick r:id="rId3" action="ppaction://hlinksldjump"/>
            <a:extLst>
              <a:ext uri="{FF2B5EF4-FFF2-40B4-BE49-F238E27FC236}">
                <a16:creationId xmlns:a16="http://schemas.microsoft.com/office/drawing/2014/main" id="{2D244D9F-AE21-4958-BA61-05EBE03FF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082" y="1562449"/>
            <a:ext cx="1259372" cy="1259372"/>
          </a:xfrm>
          <a:prstGeom prst="rect">
            <a:avLst/>
          </a:prstGeom>
        </p:spPr>
      </p:pic>
      <p:pic>
        <p:nvPicPr>
          <p:cNvPr id="50" name="Picture 49">
            <a:hlinkClick r:id="rId3" action="ppaction://hlinksldjump"/>
            <a:extLst>
              <a:ext uri="{FF2B5EF4-FFF2-40B4-BE49-F238E27FC236}">
                <a16:creationId xmlns:a16="http://schemas.microsoft.com/office/drawing/2014/main" id="{8FE2DE1C-F277-4ED4-AE20-90EFD6935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221" y="1736490"/>
            <a:ext cx="812557" cy="734793"/>
          </a:xfrm>
          <a:prstGeom prst="rect">
            <a:avLst/>
          </a:prstGeom>
        </p:spPr>
      </p:pic>
      <p:pic>
        <p:nvPicPr>
          <p:cNvPr id="51" name="Picture 50">
            <a:hlinkClick r:id="rId3" action="ppaction://hlinksldjump"/>
            <a:extLst>
              <a:ext uri="{FF2B5EF4-FFF2-40B4-BE49-F238E27FC236}">
                <a16:creationId xmlns:a16="http://schemas.microsoft.com/office/drawing/2014/main" id="{CA4CE896-CCAD-420C-8CA8-588F5CE72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426" y="3435688"/>
            <a:ext cx="1032822" cy="1032822"/>
          </a:xfrm>
          <a:prstGeom prst="rect">
            <a:avLst/>
          </a:prstGeom>
        </p:spPr>
      </p:pic>
      <p:pic>
        <p:nvPicPr>
          <p:cNvPr id="52" name="Picture 51">
            <a:hlinkClick r:id="rId3" action="ppaction://hlinksldjump"/>
            <a:extLst>
              <a:ext uri="{FF2B5EF4-FFF2-40B4-BE49-F238E27FC236}">
                <a16:creationId xmlns:a16="http://schemas.microsoft.com/office/drawing/2014/main" id="{BAE9C057-2ABF-4082-A9A0-48260052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891" y="3386891"/>
            <a:ext cx="1259372" cy="1259372"/>
          </a:xfrm>
          <a:prstGeom prst="rect">
            <a:avLst/>
          </a:prstGeom>
        </p:spPr>
      </p:pic>
      <p:pic>
        <p:nvPicPr>
          <p:cNvPr id="53" name="Picture 52">
            <a:hlinkClick r:id="rId3" action="ppaction://hlinksldjump"/>
            <a:extLst>
              <a:ext uri="{FF2B5EF4-FFF2-40B4-BE49-F238E27FC236}">
                <a16:creationId xmlns:a16="http://schemas.microsoft.com/office/drawing/2014/main" id="{6AF0B60E-07E3-4849-B47E-E3806F6E3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030" y="3560932"/>
            <a:ext cx="812557" cy="734793"/>
          </a:xfrm>
          <a:prstGeom prst="rect">
            <a:avLst/>
          </a:prstGeom>
        </p:spPr>
      </p:pic>
      <p:pic>
        <p:nvPicPr>
          <p:cNvPr id="55" name="Picture 54">
            <a:hlinkClick r:id="rId3" action="ppaction://hlinksldjump"/>
            <a:extLst>
              <a:ext uri="{FF2B5EF4-FFF2-40B4-BE49-F238E27FC236}">
                <a16:creationId xmlns:a16="http://schemas.microsoft.com/office/drawing/2014/main" id="{A6728BA8-758F-42CE-B3DE-64C609CB0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352" y="1547676"/>
            <a:ext cx="1056314" cy="1056314"/>
          </a:xfrm>
          <a:prstGeom prst="rect">
            <a:avLst/>
          </a:prstGeom>
        </p:spPr>
      </p:pic>
      <p:pic>
        <p:nvPicPr>
          <p:cNvPr id="56" name="Picture 55">
            <a:hlinkClick r:id="rId3" action="ppaction://hlinksldjump"/>
            <a:extLst>
              <a:ext uri="{FF2B5EF4-FFF2-40B4-BE49-F238E27FC236}">
                <a16:creationId xmlns:a16="http://schemas.microsoft.com/office/drawing/2014/main" id="{7A4153E0-51CA-4288-98DE-3E07B2D57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107" y="3384339"/>
            <a:ext cx="1056314" cy="1056314"/>
          </a:xfrm>
          <a:prstGeom prst="rect">
            <a:avLst/>
          </a:prstGeom>
        </p:spPr>
      </p:pic>
      <p:pic>
        <p:nvPicPr>
          <p:cNvPr id="57" name="Picture 56">
            <a:hlinkClick r:id="rId3" action="ppaction://hlinksldjump"/>
            <a:extLst>
              <a:ext uri="{FF2B5EF4-FFF2-40B4-BE49-F238E27FC236}">
                <a16:creationId xmlns:a16="http://schemas.microsoft.com/office/drawing/2014/main" id="{7B676EF9-024E-4283-859F-D9E517C7F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164" y="3384339"/>
            <a:ext cx="1056314" cy="1056314"/>
          </a:xfrm>
          <a:prstGeom prst="rect">
            <a:avLst/>
          </a:prstGeom>
        </p:spPr>
      </p:pic>
      <p:pic>
        <p:nvPicPr>
          <p:cNvPr id="58" name="Picture 57">
            <a:hlinkClick r:id="rId3" action="ppaction://hlinksldjump"/>
            <a:extLst>
              <a:ext uri="{FF2B5EF4-FFF2-40B4-BE49-F238E27FC236}">
                <a16:creationId xmlns:a16="http://schemas.microsoft.com/office/drawing/2014/main" id="{39026364-0885-46FB-940F-D1136FEF7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22" y="1547676"/>
            <a:ext cx="1032822" cy="103282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FC8BD14-2660-4A63-A56B-A06C4D604D98}"/>
              </a:ext>
            </a:extLst>
          </p:cNvPr>
          <p:cNvSpPr txBox="1"/>
          <p:nvPr/>
        </p:nvSpPr>
        <p:spPr>
          <a:xfrm>
            <a:off x="1380284" y="2782898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093E19-369C-4FAC-A7E3-FE65DB9BE2DB}"/>
              </a:ext>
            </a:extLst>
          </p:cNvPr>
          <p:cNvSpPr txBox="1"/>
          <p:nvPr/>
        </p:nvSpPr>
        <p:spPr>
          <a:xfrm>
            <a:off x="1380284" y="4614205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557FFA-DCD7-4E4F-A707-DE51995FFFE9}"/>
              </a:ext>
            </a:extLst>
          </p:cNvPr>
          <p:cNvSpPr txBox="1"/>
          <p:nvPr/>
        </p:nvSpPr>
        <p:spPr>
          <a:xfrm>
            <a:off x="3219173" y="2782898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31D312-FF0E-48CE-9724-FB719E308578}"/>
              </a:ext>
            </a:extLst>
          </p:cNvPr>
          <p:cNvSpPr txBox="1"/>
          <p:nvPr/>
        </p:nvSpPr>
        <p:spPr>
          <a:xfrm>
            <a:off x="3219173" y="4614205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B298FA-6365-40C7-A9EC-EF754E8C1952}"/>
              </a:ext>
            </a:extLst>
          </p:cNvPr>
          <p:cNvSpPr txBox="1"/>
          <p:nvPr/>
        </p:nvSpPr>
        <p:spPr>
          <a:xfrm>
            <a:off x="5014566" y="2782898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F130A6-118D-4B32-A6FC-10A818485F2A}"/>
              </a:ext>
            </a:extLst>
          </p:cNvPr>
          <p:cNvSpPr txBox="1"/>
          <p:nvPr/>
        </p:nvSpPr>
        <p:spPr>
          <a:xfrm>
            <a:off x="5014566" y="4614205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51377-088E-4D07-9F97-0128E8914D28}"/>
              </a:ext>
            </a:extLst>
          </p:cNvPr>
          <p:cNvSpPr txBox="1"/>
          <p:nvPr/>
        </p:nvSpPr>
        <p:spPr>
          <a:xfrm>
            <a:off x="6919461" y="2821821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2FF857-D9E7-48DA-8D8A-DC63887C0027}"/>
              </a:ext>
            </a:extLst>
          </p:cNvPr>
          <p:cNvSpPr txBox="1"/>
          <p:nvPr/>
        </p:nvSpPr>
        <p:spPr>
          <a:xfrm>
            <a:off x="6919461" y="4653128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CE27F2-C006-41A8-8135-460119C2A28D}"/>
              </a:ext>
            </a:extLst>
          </p:cNvPr>
          <p:cNvSpPr txBox="1"/>
          <p:nvPr/>
        </p:nvSpPr>
        <p:spPr>
          <a:xfrm>
            <a:off x="8759263" y="2821821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7993A6-64F2-46AC-8825-4CF8FDDA9651}"/>
              </a:ext>
            </a:extLst>
          </p:cNvPr>
          <p:cNvSpPr txBox="1"/>
          <p:nvPr/>
        </p:nvSpPr>
        <p:spPr>
          <a:xfrm>
            <a:off x="8759263" y="4653128"/>
            <a:ext cx="145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Hero Name</a:t>
            </a:r>
            <a:endParaRPr lang="id-ID" sz="2000" dirty="0">
              <a:latin typeface="Gill Sans Nova" panose="020B0602020104020203" pitchFamily="34" charset="0"/>
            </a:endParaRPr>
          </a:p>
        </p:txBody>
      </p:sp>
      <p:pic>
        <p:nvPicPr>
          <p:cNvPr id="69" name="Graphic 68" descr="Signal">
            <a:extLst>
              <a:ext uri="{FF2B5EF4-FFF2-40B4-BE49-F238E27FC236}">
                <a16:creationId xmlns:a16="http://schemas.microsoft.com/office/drawing/2014/main" id="{94E9316E-06E3-41E3-A7A8-B9CA49A91E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70" name="Graphic 69" descr="Wi-Fi">
            <a:extLst>
              <a:ext uri="{FF2B5EF4-FFF2-40B4-BE49-F238E27FC236}">
                <a16:creationId xmlns:a16="http://schemas.microsoft.com/office/drawing/2014/main" id="{984728DE-3CBA-43EA-9678-59344230AC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71" name="Graphic 70" descr="Daily Calendar">
            <a:extLst>
              <a:ext uri="{FF2B5EF4-FFF2-40B4-BE49-F238E27FC236}">
                <a16:creationId xmlns:a16="http://schemas.microsoft.com/office/drawing/2014/main" id="{80072CAC-0B3A-4278-BC36-B6F05486C5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72" name="Graphic 71" descr="Full Battery">
            <a:extLst>
              <a:ext uri="{FF2B5EF4-FFF2-40B4-BE49-F238E27FC236}">
                <a16:creationId xmlns:a16="http://schemas.microsoft.com/office/drawing/2014/main" id="{E3CD10B6-FD79-41C7-850B-1A9F880FA8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2EC319-85C5-4345-A5E4-46C9FBA71D7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Diagonal Corners Snipped 15">
            <a:hlinkClick r:id="rId2" action="ppaction://hlinksldjump"/>
            <a:extLst>
              <a:ext uri="{FF2B5EF4-FFF2-40B4-BE49-F238E27FC236}">
                <a16:creationId xmlns:a16="http://schemas.microsoft.com/office/drawing/2014/main" id="{75AFADF1-7EE4-4AD5-813D-4874EFB983B9}"/>
              </a:ext>
            </a:extLst>
          </p:cNvPr>
          <p:cNvSpPr/>
          <p:nvPr/>
        </p:nvSpPr>
        <p:spPr>
          <a:xfrm>
            <a:off x="852409" y="424018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Quests</a:t>
            </a:r>
            <a:endParaRPr lang="id-ID" dirty="0"/>
          </a:p>
        </p:txBody>
      </p:sp>
      <p:sp>
        <p:nvSpPr>
          <p:cNvPr id="18" name="Rectangle: Diagonal Corners Snipped 17">
            <a:hlinkClick r:id="rId3" action="ppaction://hlinksldjump"/>
            <a:extLst>
              <a:ext uri="{FF2B5EF4-FFF2-40B4-BE49-F238E27FC236}">
                <a16:creationId xmlns:a16="http://schemas.microsoft.com/office/drawing/2014/main" id="{ED28A44C-2B62-4ED4-8CF2-EBD80CF87E3E}"/>
              </a:ext>
            </a:extLst>
          </p:cNvPr>
          <p:cNvSpPr/>
          <p:nvPr/>
        </p:nvSpPr>
        <p:spPr>
          <a:xfrm>
            <a:off x="852409" y="211294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Friends</a:t>
            </a:r>
            <a:endParaRPr lang="id-ID" dirty="0"/>
          </a:p>
        </p:txBody>
      </p:sp>
      <p:sp>
        <p:nvSpPr>
          <p:cNvPr id="19" name="Rectangle: Diagonal Corners Snipped 18">
            <a:hlinkClick r:id="rId4" action="ppaction://hlinksldjump"/>
            <a:extLst>
              <a:ext uri="{FF2B5EF4-FFF2-40B4-BE49-F238E27FC236}">
                <a16:creationId xmlns:a16="http://schemas.microsoft.com/office/drawing/2014/main" id="{4F07232C-010A-4C44-B514-1B818A3CBA92}"/>
              </a:ext>
            </a:extLst>
          </p:cNvPr>
          <p:cNvSpPr/>
          <p:nvPr/>
        </p:nvSpPr>
        <p:spPr>
          <a:xfrm>
            <a:off x="852409" y="317656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Legion</a:t>
            </a:r>
            <a:endParaRPr lang="id-ID" dirty="0"/>
          </a:p>
        </p:txBody>
      </p:sp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BBE7A9CF-78CD-45EE-8BDE-FB065F70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454" y="3225772"/>
            <a:ext cx="406455" cy="406455"/>
          </a:xfrm>
          <a:prstGeom prst="rect">
            <a:avLst/>
          </a:prstGeom>
        </p:spPr>
      </p:pic>
      <p:pic>
        <p:nvPicPr>
          <p:cNvPr id="25" name="Graphic 24" descr="Signal">
            <a:extLst>
              <a:ext uri="{FF2B5EF4-FFF2-40B4-BE49-F238E27FC236}">
                <a16:creationId xmlns:a16="http://schemas.microsoft.com/office/drawing/2014/main" id="{9B3A37F9-F076-4334-A747-3A3221865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27" name="Graphic 26" descr="Wi-Fi">
            <a:extLst>
              <a:ext uri="{FF2B5EF4-FFF2-40B4-BE49-F238E27FC236}">
                <a16:creationId xmlns:a16="http://schemas.microsoft.com/office/drawing/2014/main" id="{A6E759D9-9DE5-4CAF-9EBD-6A07A164C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sp>
        <p:nvSpPr>
          <p:cNvPr id="28" name="Rectangle: Diagonal Corners Snipped 27">
            <a:hlinkClick r:id="rId11" action="ppaction://hlinksldjump"/>
            <a:extLst>
              <a:ext uri="{FF2B5EF4-FFF2-40B4-BE49-F238E27FC236}">
                <a16:creationId xmlns:a16="http://schemas.microsoft.com/office/drawing/2014/main" id="{C0E6BAB5-95ED-426A-89CD-4497FBFD4F2C}"/>
              </a:ext>
            </a:extLst>
          </p:cNvPr>
          <p:cNvSpPr/>
          <p:nvPr/>
        </p:nvSpPr>
        <p:spPr>
          <a:xfrm>
            <a:off x="8772354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Settings</a:t>
            </a:r>
            <a:endParaRPr lang="id-ID" dirty="0"/>
          </a:p>
        </p:txBody>
      </p:sp>
      <p:sp>
        <p:nvSpPr>
          <p:cNvPr id="29" name="Rectangle: Diagonal Corners Snipped 28">
            <a:hlinkClick r:id="rId12" action="ppaction://hlinksldjump"/>
            <a:extLst>
              <a:ext uri="{FF2B5EF4-FFF2-40B4-BE49-F238E27FC236}">
                <a16:creationId xmlns:a16="http://schemas.microsoft.com/office/drawing/2014/main" id="{680272D8-DFE0-4E0F-AABE-F24BFCCC6B4E}"/>
              </a:ext>
            </a:extLst>
          </p:cNvPr>
          <p:cNvSpPr/>
          <p:nvPr/>
        </p:nvSpPr>
        <p:spPr>
          <a:xfrm>
            <a:off x="6870479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id-ID" dirty="0"/>
          </a:p>
        </p:txBody>
      </p:sp>
      <p:sp>
        <p:nvSpPr>
          <p:cNvPr id="30" name="Rectangle: Diagonal Corners Snipped 29">
            <a:hlinkClick r:id="rId13" action="ppaction://hlinksldjump"/>
            <a:extLst>
              <a:ext uri="{FF2B5EF4-FFF2-40B4-BE49-F238E27FC236}">
                <a16:creationId xmlns:a16="http://schemas.microsoft.com/office/drawing/2014/main" id="{5A8A6424-44B0-41A0-9C88-B7B8817C0D3D}"/>
              </a:ext>
            </a:extLst>
          </p:cNvPr>
          <p:cNvSpPr/>
          <p:nvPr/>
        </p:nvSpPr>
        <p:spPr>
          <a:xfrm>
            <a:off x="4912711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  <a:endParaRPr lang="id-ID" dirty="0"/>
          </a:p>
        </p:txBody>
      </p:sp>
      <p:sp>
        <p:nvSpPr>
          <p:cNvPr id="31" name="Rectangle: Diagonal Corners Snipped 30">
            <a:hlinkClick r:id="rId14" action="ppaction://hlinksldjump"/>
            <a:extLst>
              <a:ext uri="{FF2B5EF4-FFF2-40B4-BE49-F238E27FC236}">
                <a16:creationId xmlns:a16="http://schemas.microsoft.com/office/drawing/2014/main" id="{CA2CAAB1-9829-440F-9A88-A57378EDF644}"/>
              </a:ext>
            </a:extLst>
          </p:cNvPr>
          <p:cNvSpPr/>
          <p:nvPr/>
        </p:nvSpPr>
        <p:spPr>
          <a:xfrm>
            <a:off x="2917779" y="5466034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Achievements</a:t>
            </a:r>
            <a:endParaRPr lang="id-ID" dirty="0"/>
          </a:p>
        </p:txBody>
      </p:sp>
      <p:sp>
        <p:nvSpPr>
          <p:cNvPr id="32" name="Rectangle: Diagonal Corners Snipped 31">
            <a:hlinkClick r:id="rId15" action="ppaction://hlinksldjump"/>
            <a:extLst>
              <a:ext uri="{FF2B5EF4-FFF2-40B4-BE49-F238E27FC236}">
                <a16:creationId xmlns:a16="http://schemas.microsoft.com/office/drawing/2014/main" id="{628EB013-E360-4D7E-B912-032530EB1EA6}"/>
              </a:ext>
            </a:extLst>
          </p:cNvPr>
          <p:cNvSpPr/>
          <p:nvPr/>
        </p:nvSpPr>
        <p:spPr>
          <a:xfrm>
            <a:off x="922848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 List</a:t>
            </a:r>
            <a:endParaRPr lang="id-ID" dirty="0"/>
          </a:p>
        </p:txBody>
      </p: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CF908D85-5F45-41E4-A3B4-FA3B85F0E7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02574" y="5466034"/>
            <a:ext cx="499765" cy="499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5DF00-C75C-417C-A2E0-6FDA6BC26E90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603860-4553-4440-8100-B01A3805D534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8F7FB-7AF7-4D4E-A1FD-E101F1CF4A11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Player Name</a:t>
            </a:r>
          </a:p>
          <a:p>
            <a:pPr algn="just"/>
            <a:r>
              <a:rPr lang="en-US" sz="1100" dirty="0"/>
              <a:t>Level 21</a:t>
            </a:r>
            <a:endParaRPr lang="id-ID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08173-A2F6-4D37-B1EF-C7B9D8B7583E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B3FFF-C831-441D-BEAA-75E8A9161AE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6EBF5-0C8B-4655-BBD2-80AD4874C5CA}"/>
              </a:ext>
            </a:extLst>
          </p:cNvPr>
          <p:cNvSpPr txBox="1"/>
          <p:nvPr/>
        </p:nvSpPr>
        <p:spPr>
          <a:xfrm>
            <a:off x="1715189" y="1288729"/>
            <a:ext cx="1623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24.775 Mel / 300 Crystal</a:t>
            </a:r>
            <a:endParaRPr lang="id-ID" sz="1050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4" name="Graphic 33" descr="User">
            <a:hlinkClick r:id="rId18" action="ppaction://hlinksldjump"/>
            <a:extLst>
              <a:ext uri="{FF2B5EF4-FFF2-40B4-BE49-F238E27FC236}">
                <a16:creationId xmlns:a16="http://schemas.microsoft.com/office/drawing/2014/main" id="{3381F62D-0E70-431B-8A6F-916F49E494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8CC907DF-01B7-4338-AFA0-61EDBEADBA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2409" y="2060199"/>
            <a:ext cx="579441" cy="579441"/>
          </a:xfrm>
          <a:prstGeom prst="rect">
            <a:avLst/>
          </a:prstGeom>
        </p:spPr>
      </p:pic>
      <p:pic>
        <p:nvPicPr>
          <p:cNvPr id="38" name="Graphic 37" descr="Puzzle">
            <a:extLst>
              <a:ext uri="{FF2B5EF4-FFF2-40B4-BE49-F238E27FC236}">
                <a16:creationId xmlns:a16="http://schemas.microsoft.com/office/drawing/2014/main" id="{DBC6526E-731D-4233-906A-0363A2F165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1208" y="4263157"/>
            <a:ext cx="437701" cy="437701"/>
          </a:xfrm>
          <a:prstGeom prst="rect">
            <a:avLst/>
          </a:prstGeom>
        </p:spPr>
      </p:pic>
      <p:pic>
        <p:nvPicPr>
          <p:cNvPr id="42" name="Graphic 41" descr="Medal">
            <a:extLst>
              <a:ext uri="{FF2B5EF4-FFF2-40B4-BE49-F238E27FC236}">
                <a16:creationId xmlns:a16="http://schemas.microsoft.com/office/drawing/2014/main" id="{775F924F-916B-485F-8A6F-CAC55CFEBA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67954" y="5466034"/>
            <a:ext cx="506258" cy="506258"/>
          </a:xfrm>
          <a:prstGeom prst="rect">
            <a:avLst/>
          </a:prstGeom>
        </p:spPr>
      </p:pic>
      <p:pic>
        <p:nvPicPr>
          <p:cNvPr id="44" name="Graphic 43" descr="Daily Calendar">
            <a:extLst>
              <a:ext uri="{FF2B5EF4-FFF2-40B4-BE49-F238E27FC236}">
                <a16:creationId xmlns:a16="http://schemas.microsoft.com/office/drawing/2014/main" id="{53EBD74C-B3FB-4105-A252-331504A490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6" name="Graphic 45" descr="Full Battery">
            <a:extLst>
              <a:ext uri="{FF2B5EF4-FFF2-40B4-BE49-F238E27FC236}">
                <a16:creationId xmlns:a16="http://schemas.microsoft.com/office/drawing/2014/main" id="{0AC0A943-13CC-48A1-9A9E-2118CCFEBC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  <p:pic>
        <p:nvPicPr>
          <p:cNvPr id="48" name="Graphic 47" descr="Earth Globe Asia-Australia">
            <a:extLst>
              <a:ext uri="{FF2B5EF4-FFF2-40B4-BE49-F238E27FC236}">
                <a16:creationId xmlns:a16="http://schemas.microsoft.com/office/drawing/2014/main" id="{32CC77FB-23F7-44D9-94E8-9B437B8E1A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81218" y="5466034"/>
            <a:ext cx="539359" cy="539359"/>
          </a:xfrm>
          <a:prstGeom prst="rect">
            <a:avLst/>
          </a:prstGeom>
        </p:spPr>
      </p:pic>
      <p:pic>
        <p:nvPicPr>
          <p:cNvPr id="50" name="Graphic 49" descr="Glasses">
            <a:extLst>
              <a:ext uri="{FF2B5EF4-FFF2-40B4-BE49-F238E27FC236}">
                <a16:creationId xmlns:a16="http://schemas.microsoft.com/office/drawing/2014/main" id="{95A87BFA-95B7-46CE-A929-EBE4A4CCFB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11092" y="5387932"/>
            <a:ext cx="672092" cy="672092"/>
          </a:xfrm>
          <a:prstGeom prst="rect">
            <a:avLst/>
          </a:prstGeom>
        </p:spPr>
      </p:pic>
      <p:pic>
        <p:nvPicPr>
          <p:cNvPr id="52" name="Graphic 51" descr="Hanger">
            <a:extLst>
              <a:ext uri="{FF2B5EF4-FFF2-40B4-BE49-F238E27FC236}">
                <a16:creationId xmlns:a16="http://schemas.microsoft.com/office/drawing/2014/main" id="{E500D8D1-A191-4CC5-8F2C-8B270A162C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44806" y="5466034"/>
            <a:ext cx="483641" cy="4836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A70C2-6A95-4E9B-92B9-5616B615612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06111" y="1848503"/>
            <a:ext cx="1832588" cy="31609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C5B8F3-7544-4FF5-82E9-DD64FCC61CE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17451" y="1848503"/>
            <a:ext cx="1834599" cy="31609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EA027B9-28C7-4A30-A8FE-1C19C7EF306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88406" y="1156846"/>
            <a:ext cx="2831544" cy="4198088"/>
          </a:xfrm>
          <a:prstGeom prst="rect">
            <a:avLst/>
          </a:prstGeom>
        </p:spPr>
      </p:pic>
      <p:sp>
        <p:nvSpPr>
          <p:cNvPr id="58" name="Flowchart: Connector 57">
            <a:hlinkClick r:id="rId40" action="ppaction://hlinksldjump"/>
            <a:extLst>
              <a:ext uri="{FF2B5EF4-FFF2-40B4-BE49-F238E27FC236}">
                <a16:creationId xmlns:a16="http://schemas.microsoft.com/office/drawing/2014/main" id="{65972A7F-ED46-4BD2-9D1B-1DF56131BB97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23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8344-1DB7-48A8-905B-65415BAF37AE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A5B256-E7AB-4F5E-A6A4-E935E2D60855}"/>
              </a:ext>
            </a:extLst>
          </p:cNvPr>
          <p:cNvSpPr/>
          <p:nvPr/>
        </p:nvSpPr>
        <p:spPr>
          <a:xfrm>
            <a:off x="854697" y="810673"/>
            <a:ext cx="3139764" cy="14291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Hero Backstory</a:t>
            </a:r>
            <a:endParaRPr lang="id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48F215-B539-4BBA-A8C4-C436E7B43CB1}"/>
              </a:ext>
            </a:extLst>
          </p:cNvPr>
          <p:cNvSpPr/>
          <p:nvPr/>
        </p:nvSpPr>
        <p:spPr>
          <a:xfrm>
            <a:off x="854697" y="2424418"/>
            <a:ext cx="760770" cy="6207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Skill #1</a:t>
            </a:r>
            <a:endParaRPr lang="id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348AE9-C189-4265-A6C8-D0B54A7B3708}"/>
              </a:ext>
            </a:extLst>
          </p:cNvPr>
          <p:cNvSpPr/>
          <p:nvPr/>
        </p:nvSpPr>
        <p:spPr>
          <a:xfrm>
            <a:off x="1647695" y="2424418"/>
            <a:ext cx="760770" cy="6207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Skill #2</a:t>
            </a:r>
            <a:endParaRPr lang="id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6B3A5D-EF3F-43EA-B98D-9AECADCCD712}"/>
              </a:ext>
            </a:extLst>
          </p:cNvPr>
          <p:cNvSpPr/>
          <p:nvPr/>
        </p:nvSpPr>
        <p:spPr>
          <a:xfrm>
            <a:off x="2440693" y="2424418"/>
            <a:ext cx="760770" cy="6207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Skill #3</a:t>
            </a:r>
            <a:endParaRPr lang="id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C51F99-E4EA-44C1-89BD-C39556BBADB2}"/>
              </a:ext>
            </a:extLst>
          </p:cNvPr>
          <p:cNvSpPr/>
          <p:nvPr/>
        </p:nvSpPr>
        <p:spPr>
          <a:xfrm>
            <a:off x="3233691" y="2424418"/>
            <a:ext cx="760770" cy="6207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Skill #4</a:t>
            </a:r>
            <a:endParaRPr lang="id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334B8-CCBB-43F6-9D42-1FA6789BF870}"/>
              </a:ext>
            </a:extLst>
          </p:cNvPr>
          <p:cNvGrpSpPr/>
          <p:nvPr/>
        </p:nvGrpSpPr>
        <p:grpSpPr>
          <a:xfrm>
            <a:off x="854697" y="3196206"/>
            <a:ext cx="3139764" cy="2709643"/>
            <a:chOff x="771590" y="3123028"/>
            <a:chExt cx="3993357" cy="27828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C401842-6ED7-4193-ABEA-A0F927B8F806}"/>
                </a:ext>
              </a:extLst>
            </p:cNvPr>
            <p:cNvSpPr/>
            <p:nvPr/>
          </p:nvSpPr>
          <p:spPr>
            <a:xfrm>
              <a:off x="771590" y="3123028"/>
              <a:ext cx="3993357" cy="27828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 Name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id-ID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2847461-0580-4315-8682-8AD2B03247E5}"/>
                </a:ext>
              </a:extLst>
            </p:cNvPr>
            <p:cNvSpPr/>
            <p:nvPr/>
          </p:nvSpPr>
          <p:spPr>
            <a:xfrm>
              <a:off x="1156832" y="4053471"/>
              <a:ext cx="3222871" cy="142918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Skill Description</a:t>
              </a:r>
              <a:endParaRPr lang="id-ID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0E192DD-2AA7-4A37-87D3-EACE0306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458" y="1325461"/>
            <a:ext cx="4208478" cy="4580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6209A-821E-4FF6-91D7-875118C638FE}"/>
              </a:ext>
            </a:extLst>
          </p:cNvPr>
          <p:cNvSpPr txBox="1"/>
          <p:nvPr/>
        </p:nvSpPr>
        <p:spPr>
          <a:xfrm>
            <a:off x="5684139" y="812944"/>
            <a:ext cx="146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Hero Name</a:t>
            </a:r>
            <a:endParaRPr lang="id-ID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422275-6478-4F95-9CF4-7E646EE33AC9}"/>
              </a:ext>
            </a:extLst>
          </p:cNvPr>
          <p:cNvSpPr/>
          <p:nvPr/>
        </p:nvSpPr>
        <p:spPr>
          <a:xfrm>
            <a:off x="4370664" y="4899171"/>
            <a:ext cx="990550" cy="9143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 Stats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AEBB7-1254-49EF-BBD3-91F5C86A15CF}"/>
              </a:ext>
            </a:extLst>
          </p:cNvPr>
          <p:cNvSpPr txBox="1"/>
          <p:nvPr/>
        </p:nvSpPr>
        <p:spPr>
          <a:xfrm>
            <a:off x="8843389" y="799225"/>
            <a:ext cx="166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Selection</a:t>
            </a:r>
            <a:endParaRPr lang="id-ID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42BEA6-A526-468A-8B6E-AC85C099EF2B}"/>
              </a:ext>
            </a:extLst>
          </p:cNvPr>
          <p:cNvSpPr/>
          <p:nvPr/>
        </p:nvSpPr>
        <p:spPr>
          <a:xfrm>
            <a:off x="8808439" y="1325460"/>
            <a:ext cx="1669411" cy="9982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Skin #1</a:t>
            </a:r>
            <a:endParaRPr lang="id-ID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9ECA0D-F745-49B8-8B2E-32572A1F4934}"/>
              </a:ext>
            </a:extLst>
          </p:cNvPr>
          <p:cNvSpPr/>
          <p:nvPr/>
        </p:nvSpPr>
        <p:spPr>
          <a:xfrm>
            <a:off x="8808438" y="2439327"/>
            <a:ext cx="1669411" cy="9982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Skin #2</a:t>
            </a:r>
            <a:endParaRPr lang="id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124C62-2679-4304-842E-67D660480A16}"/>
              </a:ext>
            </a:extLst>
          </p:cNvPr>
          <p:cNvSpPr/>
          <p:nvPr/>
        </p:nvSpPr>
        <p:spPr>
          <a:xfrm>
            <a:off x="8808438" y="3552738"/>
            <a:ext cx="1669411" cy="9982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Skin #3</a:t>
            </a:r>
            <a:endParaRPr lang="id-ID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7D568A-6443-4EA9-9B1F-005D281832EB}"/>
              </a:ext>
            </a:extLst>
          </p:cNvPr>
          <p:cNvSpPr/>
          <p:nvPr/>
        </p:nvSpPr>
        <p:spPr>
          <a:xfrm>
            <a:off x="8808437" y="4666149"/>
            <a:ext cx="1669411" cy="9982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Skin #4</a:t>
            </a:r>
            <a:endParaRPr lang="id-ID" dirty="0"/>
          </a:p>
        </p:txBody>
      </p:sp>
      <p:sp>
        <p:nvSpPr>
          <p:cNvPr id="22" name="Flowchart: Connector 21">
            <a:hlinkClick r:id="rId3" action="ppaction://hlinksldjump"/>
            <a:extLst>
              <a:ext uri="{FF2B5EF4-FFF2-40B4-BE49-F238E27FC236}">
                <a16:creationId xmlns:a16="http://schemas.microsoft.com/office/drawing/2014/main" id="{4357D3FE-CD9F-4DDA-AA09-1A33131F67F7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920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009040-B847-4FDA-BF25-08F575D23D56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B16A543E-60AE-43AC-9A53-28BE23305F46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5BC3E-02E8-4B80-8631-E13540265F54}"/>
              </a:ext>
            </a:extLst>
          </p:cNvPr>
          <p:cNvSpPr txBox="1"/>
          <p:nvPr/>
        </p:nvSpPr>
        <p:spPr>
          <a:xfrm>
            <a:off x="1065799" y="668012"/>
            <a:ext cx="180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Achievements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CCEDB0-E564-48E0-9428-78954CE70536}"/>
              </a:ext>
            </a:extLst>
          </p:cNvPr>
          <p:cNvSpPr/>
          <p:nvPr/>
        </p:nvSpPr>
        <p:spPr>
          <a:xfrm>
            <a:off x="1065799" y="1649506"/>
            <a:ext cx="8992601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Achievement #1			Level 1 / Level 2 / Level 3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Level 4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phic 6" descr="Medal">
            <a:extLst>
              <a:ext uri="{FF2B5EF4-FFF2-40B4-BE49-F238E27FC236}">
                <a16:creationId xmlns:a16="http://schemas.microsoft.com/office/drawing/2014/main" id="{7F73996E-6C7C-4CA4-A37B-BB1054B34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296" y="1722182"/>
            <a:ext cx="516638" cy="5166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45764A-16FB-4D11-A002-F603673F51A8}"/>
              </a:ext>
            </a:extLst>
          </p:cNvPr>
          <p:cNvSpPr/>
          <p:nvPr/>
        </p:nvSpPr>
        <p:spPr>
          <a:xfrm>
            <a:off x="1065799" y="2769060"/>
            <a:ext cx="8992601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Achievement #2			Level 1 / Level 2 / Level 3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Level 4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Graphic 8" descr="Medal">
            <a:extLst>
              <a:ext uri="{FF2B5EF4-FFF2-40B4-BE49-F238E27FC236}">
                <a16:creationId xmlns:a16="http://schemas.microsoft.com/office/drawing/2014/main" id="{2AE37D72-B6D4-49CC-B007-EBDEA5EE0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296" y="2841736"/>
            <a:ext cx="516638" cy="51663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D5BE0C-2168-4473-A797-37B18E21DF0C}"/>
              </a:ext>
            </a:extLst>
          </p:cNvPr>
          <p:cNvSpPr/>
          <p:nvPr/>
        </p:nvSpPr>
        <p:spPr>
          <a:xfrm>
            <a:off x="1065799" y="3888614"/>
            <a:ext cx="8992601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Achievement #3			Level 1 / Level 2 / Level 3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Level 4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aphic 10" descr="Medal">
            <a:extLst>
              <a:ext uri="{FF2B5EF4-FFF2-40B4-BE49-F238E27FC236}">
                <a16:creationId xmlns:a16="http://schemas.microsoft.com/office/drawing/2014/main" id="{584FF9B4-F346-4FA4-B520-2A991E18C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296" y="3961290"/>
            <a:ext cx="516638" cy="51663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082978-7EC7-4C7E-A502-D68BF9F28979}"/>
              </a:ext>
            </a:extLst>
          </p:cNvPr>
          <p:cNvSpPr/>
          <p:nvPr/>
        </p:nvSpPr>
        <p:spPr>
          <a:xfrm>
            <a:off x="1065799" y="5008168"/>
            <a:ext cx="8992601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Achievement #4			Level 1 / Level 2 / Level 3 /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Level 4</a:t>
            </a:r>
            <a:endParaRPr lang="id-ID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Graphic 12" descr="Medal">
            <a:extLst>
              <a:ext uri="{FF2B5EF4-FFF2-40B4-BE49-F238E27FC236}">
                <a16:creationId xmlns:a16="http://schemas.microsoft.com/office/drawing/2014/main" id="{50C14B93-7024-413B-92EE-5E335F7C5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296" y="5080844"/>
            <a:ext cx="516638" cy="516638"/>
          </a:xfrm>
          <a:prstGeom prst="rect">
            <a:avLst/>
          </a:prstGeom>
        </p:spPr>
      </p:pic>
      <p:pic>
        <p:nvPicPr>
          <p:cNvPr id="14" name="Graphic 13" descr="Signal">
            <a:extLst>
              <a:ext uri="{FF2B5EF4-FFF2-40B4-BE49-F238E27FC236}">
                <a16:creationId xmlns:a16="http://schemas.microsoft.com/office/drawing/2014/main" id="{D7185B6D-5712-4BB4-8701-9884D2BA6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15" name="Graphic 14" descr="Wi-Fi">
            <a:extLst>
              <a:ext uri="{FF2B5EF4-FFF2-40B4-BE49-F238E27FC236}">
                <a16:creationId xmlns:a16="http://schemas.microsoft.com/office/drawing/2014/main" id="{EDCD06F6-169F-4C89-9931-A1C1F38F8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16" name="Graphic 15" descr="Daily Calendar">
            <a:extLst>
              <a:ext uri="{FF2B5EF4-FFF2-40B4-BE49-F238E27FC236}">
                <a16:creationId xmlns:a16="http://schemas.microsoft.com/office/drawing/2014/main" id="{FD97DE8C-0656-4D4A-8E5F-C9BA012CA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C6184FDA-1307-4FB3-AF35-4E7755AA0E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A19101-AE20-47B8-BD20-2A82C9DB7DED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2BC84AC2-7106-4060-9111-E65CA1BA7750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A6269B58-E7EB-424D-B5EE-3BF110ECC4D9}"/>
              </a:ext>
            </a:extLst>
          </p:cNvPr>
          <p:cNvSpPr/>
          <p:nvPr/>
        </p:nvSpPr>
        <p:spPr>
          <a:xfrm>
            <a:off x="919966" y="964590"/>
            <a:ext cx="3220956" cy="343275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5v5</a:t>
            </a:r>
            <a:endParaRPr lang="id-ID" dirty="0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97A4BFCF-966D-428E-9D2F-862C0740019B}"/>
              </a:ext>
            </a:extLst>
          </p:cNvPr>
          <p:cNvSpPr/>
          <p:nvPr/>
        </p:nvSpPr>
        <p:spPr>
          <a:xfrm>
            <a:off x="7361878" y="964588"/>
            <a:ext cx="3220956" cy="34327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Practice</a:t>
            </a:r>
            <a:endParaRPr lang="id-ID" dirty="0"/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1A1EE2FC-A388-41DC-A885-1490BEC4B6EA}"/>
              </a:ext>
            </a:extLst>
          </p:cNvPr>
          <p:cNvSpPr/>
          <p:nvPr/>
        </p:nvSpPr>
        <p:spPr>
          <a:xfrm>
            <a:off x="4140922" y="964589"/>
            <a:ext cx="3220956" cy="34327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3v3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CC94BA-C0C0-4195-9D2C-A77E211E9A6D}"/>
              </a:ext>
            </a:extLst>
          </p:cNvPr>
          <p:cNvSpPr/>
          <p:nvPr/>
        </p:nvSpPr>
        <p:spPr>
          <a:xfrm>
            <a:off x="919966" y="1307863"/>
            <a:ext cx="9662868" cy="4459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1E9E9A-9D9F-4893-A4CF-C530BE3AA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56" y="1816749"/>
            <a:ext cx="3550426" cy="344142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1D16A29C-99C9-47FC-9A1F-55261EAF2794}"/>
              </a:ext>
            </a:extLst>
          </p:cNvPr>
          <p:cNvSpPr/>
          <p:nvPr/>
        </p:nvSpPr>
        <p:spPr>
          <a:xfrm>
            <a:off x="4820210" y="1816749"/>
            <a:ext cx="5484431" cy="1400337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Mode</a:t>
            </a:r>
            <a:endParaRPr lang="id-ID" dirty="0"/>
          </a:p>
        </p:txBody>
      </p:sp>
      <p:sp>
        <p:nvSpPr>
          <p:cNvPr id="13" name="Arrow: Chevron 12">
            <a:hlinkClick r:id="rId4" action="ppaction://hlinksldjump"/>
            <a:extLst>
              <a:ext uri="{FF2B5EF4-FFF2-40B4-BE49-F238E27FC236}">
                <a16:creationId xmlns:a16="http://schemas.microsoft.com/office/drawing/2014/main" id="{E962FE91-52B7-4DD9-BA95-446DC3F849A7}"/>
              </a:ext>
            </a:extLst>
          </p:cNvPr>
          <p:cNvSpPr/>
          <p:nvPr/>
        </p:nvSpPr>
        <p:spPr>
          <a:xfrm>
            <a:off x="5214796" y="3739081"/>
            <a:ext cx="2055137" cy="1068309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Ranked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hlinkClick r:id="rId4" action="ppaction://hlinksldjump"/>
            <a:extLst>
              <a:ext uri="{FF2B5EF4-FFF2-40B4-BE49-F238E27FC236}">
                <a16:creationId xmlns:a16="http://schemas.microsoft.com/office/drawing/2014/main" id="{25B8F14C-D512-4B42-9204-E38700B6BDD0}"/>
              </a:ext>
            </a:extLst>
          </p:cNvPr>
          <p:cNvSpPr/>
          <p:nvPr/>
        </p:nvSpPr>
        <p:spPr>
          <a:xfrm>
            <a:off x="7679570" y="3739081"/>
            <a:ext cx="2055137" cy="1068309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Casual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1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552F00A-FE04-4FDA-9A53-6AE404369175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1C7ED4A-856E-4418-B6C4-D902B6EA8C4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BA85EE-B360-4E8C-A474-7A9E56EC44B1}"/>
              </a:ext>
            </a:extLst>
          </p:cNvPr>
          <p:cNvSpPr/>
          <p:nvPr/>
        </p:nvSpPr>
        <p:spPr>
          <a:xfrm>
            <a:off x="2284871" y="647404"/>
            <a:ext cx="1032822" cy="103282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588215-311C-459A-9EF7-1EA8D57F0B76}"/>
              </a:ext>
            </a:extLst>
          </p:cNvPr>
          <p:cNvSpPr/>
          <p:nvPr/>
        </p:nvSpPr>
        <p:spPr>
          <a:xfrm>
            <a:off x="3768276" y="652970"/>
            <a:ext cx="1032822" cy="103282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356887-1753-42FA-B6A0-DA739F79CA4E}"/>
              </a:ext>
            </a:extLst>
          </p:cNvPr>
          <p:cNvSpPr/>
          <p:nvPr/>
        </p:nvSpPr>
        <p:spPr>
          <a:xfrm>
            <a:off x="5142179" y="665377"/>
            <a:ext cx="1032822" cy="103282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69C6F8-7559-49FB-84EF-CB0CB6BAE948}"/>
              </a:ext>
            </a:extLst>
          </p:cNvPr>
          <p:cNvSpPr/>
          <p:nvPr/>
        </p:nvSpPr>
        <p:spPr>
          <a:xfrm>
            <a:off x="6535220" y="680704"/>
            <a:ext cx="1032822" cy="103282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76AD28-3945-4065-9F3C-F123C0E71DCB}"/>
              </a:ext>
            </a:extLst>
          </p:cNvPr>
          <p:cNvGrpSpPr/>
          <p:nvPr/>
        </p:nvGrpSpPr>
        <p:grpSpPr>
          <a:xfrm>
            <a:off x="925341" y="658536"/>
            <a:ext cx="1032822" cy="1032824"/>
            <a:chOff x="925341" y="658536"/>
            <a:chExt cx="1032822" cy="10328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6F29F2D-8D7C-4D3B-BF9A-F5468310ACBF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08CFA1-5293-4AE6-BAA9-9C012B091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4D5BB-277F-4C9B-8C7F-1CC5920C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89" y="680704"/>
            <a:ext cx="1122912" cy="1122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95D9A-6462-455F-AF7F-430DB3BA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84" y="853894"/>
            <a:ext cx="669723" cy="605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8B7D9-4918-4BAF-AE36-DFE188C65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083" y="647404"/>
            <a:ext cx="965120" cy="965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A41DE7-AEE0-4FCD-98D1-D5B67C5D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71" y="661717"/>
            <a:ext cx="943656" cy="9436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4E4C7-6247-4774-9071-A54848FB8354}"/>
              </a:ext>
            </a:extLst>
          </p:cNvPr>
          <p:cNvSpPr txBox="1"/>
          <p:nvPr/>
        </p:nvSpPr>
        <p:spPr>
          <a:xfrm>
            <a:off x="830768" y="1847458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Friend Name</a:t>
            </a:r>
            <a:endParaRPr lang="id-ID" sz="1400" dirty="0">
              <a:latin typeface="Gill Sans Nova" panose="020B06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BB0FC-8A61-41CF-9EB8-5FEFCDC107F4}"/>
              </a:ext>
            </a:extLst>
          </p:cNvPr>
          <p:cNvSpPr txBox="1"/>
          <p:nvPr/>
        </p:nvSpPr>
        <p:spPr>
          <a:xfrm>
            <a:off x="2207378" y="1836327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Friend Name</a:t>
            </a:r>
            <a:endParaRPr lang="id-ID" sz="1400" dirty="0">
              <a:latin typeface="Gill Sans Nova" panose="020B06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17E4CA-3E50-48B7-8525-C52DCBE471DD}"/>
              </a:ext>
            </a:extLst>
          </p:cNvPr>
          <p:cNvSpPr txBox="1"/>
          <p:nvPr/>
        </p:nvSpPr>
        <p:spPr>
          <a:xfrm>
            <a:off x="3664367" y="1841893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Friend Name</a:t>
            </a:r>
            <a:endParaRPr lang="id-ID" sz="1400" dirty="0">
              <a:latin typeface="Gill Sans Nova" panose="020B06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11053-C7A4-47D8-A844-585964B118C4}"/>
              </a:ext>
            </a:extLst>
          </p:cNvPr>
          <p:cNvSpPr txBox="1"/>
          <p:nvPr/>
        </p:nvSpPr>
        <p:spPr>
          <a:xfrm>
            <a:off x="5105982" y="1847458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Friend Name</a:t>
            </a:r>
            <a:endParaRPr lang="id-ID" sz="1400" dirty="0">
              <a:latin typeface="Gill Sans Nova" panose="020B06020201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0C1F5-820A-4DD2-92E0-509304D940E6}"/>
              </a:ext>
            </a:extLst>
          </p:cNvPr>
          <p:cNvSpPr txBox="1"/>
          <p:nvPr/>
        </p:nvSpPr>
        <p:spPr>
          <a:xfrm>
            <a:off x="6482592" y="1847458"/>
            <a:ext cx="1221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Friend Name</a:t>
            </a:r>
            <a:endParaRPr lang="id-ID" sz="1400" dirty="0">
              <a:latin typeface="Gill Sans Nova" panose="020B06020201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568734-5E90-4409-9842-12B8AA1344C5}"/>
              </a:ext>
            </a:extLst>
          </p:cNvPr>
          <p:cNvSpPr/>
          <p:nvPr/>
        </p:nvSpPr>
        <p:spPr>
          <a:xfrm>
            <a:off x="8075391" y="714354"/>
            <a:ext cx="2869628" cy="11331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Remaining</a:t>
            </a:r>
          </a:p>
          <a:p>
            <a:pPr algn="ctr"/>
            <a:r>
              <a:rPr lang="en-US" dirty="0"/>
              <a:t>00:00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0B2856-9920-4771-A4A2-697C06B7DBB5}"/>
              </a:ext>
            </a:extLst>
          </p:cNvPr>
          <p:cNvSpPr/>
          <p:nvPr/>
        </p:nvSpPr>
        <p:spPr>
          <a:xfrm>
            <a:off x="830768" y="2754496"/>
            <a:ext cx="2710296" cy="24847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113855-ED37-46E6-A279-C66A0891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83" y="2759171"/>
            <a:ext cx="2375502" cy="2339846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CE2C3C-887B-47C6-9DBA-501A4F1963FB}"/>
              </a:ext>
            </a:extLst>
          </p:cNvPr>
          <p:cNvSpPr/>
          <p:nvPr/>
        </p:nvSpPr>
        <p:spPr>
          <a:xfrm>
            <a:off x="3768276" y="4250037"/>
            <a:ext cx="1966210" cy="5500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Hero</a:t>
            </a:r>
            <a:endParaRPr lang="id-ID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F5A25-36F8-425F-812F-0A09A0891DE0}"/>
              </a:ext>
            </a:extLst>
          </p:cNvPr>
          <p:cNvSpPr/>
          <p:nvPr/>
        </p:nvSpPr>
        <p:spPr>
          <a:xfrm>
            <a:off x="3768276" y="3279280"/>
            <a:ext cx="1966210" cy="5500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Hero Name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Hero Description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C5FD56-BB31-4992-B20E-63F0BDFEDED2}"/>
              </a:ext>
            </a:extLst>
          </p:cNvPr>
          <p:cNvSpPr/>
          <p:nvPr/>
        </p:nvSpPr>
        <p:spPr>
          <a:xfrm>
            <a:off x="5968589" y="2328306"/>
            <a:ext cx="4828042" cy="37117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AD913C-5C45-4E0D-A13F-7107CEF0020B}"/>
              </a:ext>
            </a:extLst>
          </p:cNvPr>
          <p:cNvGrpSpPr/>
          <p:nvPr/>
        </p:nvGrpSpPr>
        <p:grpSpPr>
          <a:xfrm>
            <a:off x="7201693" y="2532886"/>
            <a:ext cx="811722" cy="827852"/>
            <a:chOff x="925341" y="658536"/>
            <a:chExt cx="1032822" cy="103282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794008-EE57-44D6-B8B7-772531B80CE3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A70D9F-6CE1-4ED1-ADF5-CC8DFA09A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6777D9-A9AE-4096-840D-E8AF96D44441}"/>
              </a:ext>
            </a:extLst>
          </p:cNvPr>
          <p:cNvGrpSpPr/>
          <p:nvPr/>
        </p:nvGrpSpPr>
        <p:grpSpPr>
          <a:xfrm>
            <a:off x="6155868" y="2532886"/>
            <a:ext cx="811722" cy="827852"/>
            <a:chOff x="925341" y="658536"/>
            <a:chExt cx="1032822" cy="103282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DCCB89-BD5C-48CD-B0D9-ACCCD0B013D1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B68C84-3A94-4460-A7A6-01B600EE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5D7E50-C10F-4CF3-981E-F309E1CAD82E}"/>
              </a:ext>
            </a:extLst>
          </p:cNvPr>
          <p:cNvGrpSpPr/>
          <p:nvPr/>
        </p:nvGrpSpPr>
        <p:grpSpPr>
          <a:xfrm>
            <a:off x="7201693" y="3600371"/>
            <a:ext cx="811722" cy="827852"/>
            <a:chOff x="925341" y="658536"/>
            <a:chExt cx="1032822" cy="103282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8B7AA7-5235-4E25-8EC8-3B6A7D26806A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962180-C798-4388-84C9-0219A3844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FF588C-F898-4210-9607-A6480A6F5B25}"/>
              </a:ext>
            </a:extLst>
          </p:cNvPr>
          <p:cNvGrpSpPr/>
          <p:nvPr/>
        </p:nvGrpSpPr>
        <p:grpSpPr>
          <a:xfrm>
            <a:off x="6155868" y="3600371"/>
            <a:ext cx="811722" cy="827852"/>
            <a:chOff x="925341" y="658536"/>
            <a:chExt cx="1032822" cy="103282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06ABC2C-1E5D-4F75-9CAD-2665DA7BD539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1CA050F-0680-4EBB-9E90-A309D6BF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C41D9D-9A0C-4EAC-8006-452C697D0CA1}"/>
              </a:ext>
            </a:extLst>
          </p:cNvPr>
          <p:cNvGrpSpPr/>
          <p:nvPr/>
        </p:nvGrpSpPr>
        <p:grpSpPr>
          <a:xfrm>
            <a:off x="7205645" y="4667856"/>
            <a:ext cx="811722" cy="827852"/>
            <a:chOff x="925341" y="658536"/>
            <a:chExt cx="1032822" cy="103282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2D1E6F-58FD-4D0C-9DF9-D9EF4F1374F1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6D46F7F-0091-4059-928D-F157E35D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F7C13B-8125-4CF9-B798-0BC0D0596981}"/>
              </a:ext>
            </a:extLst>
          </p:cNvPr>
          <p:cNvGrpSpPr/>
          <p:nvPr/>
        </p:nvGrpSpPr>
        <p:grpSpPr>
          <a:xfrm>
            <a:off x="6159820" y="4667856"/>
            <a:ext cx="811722" cy="827852"/>
            <a:chOff x="925341" y="658536"/>
            <a:chExt cx="1032822" cy="103282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58D227-DC86-4924-A526-2578D883ED1E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95700C-CFD6-4DD9-A4A8-24A8519D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541FCD5-3359-417A-9E83-7FF792A1F73B}"/>
              </a:ext>
            </a:extLst>
          </p:cNvPr>
          <p:cNvSpPr/>
          <p:nvPr/>
        </p:nvSpPr>
        <p:spPr>
          <a:xfrm>
            <a:off x="9510205" y="2664772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</a:t>
            </a:r>
            <a:endParaRPr lang="id-ID" sz="14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BA57D9-2E5E-4E6E-8E19-4FF55485C4B7}"/>
              </a:ext>
            </a:extLst>
          </p:cNvPr>
          <p:cNvGrpSpPr/>
          <p:nvPr/>
        </p:nvGrpSpPr>
        <p:grpSpPr>
          <a:xfrm>
            <a:off x="8247518" y="2532886"/>
            <a:ext cx="811722" cy="827852"/>
            <a:chOff x="925341" y="658536"/>
            <a:chExt cx="1032822" cy="103282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9964B4-0E7B-4245-BF12-07ED971526F3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AB803E3-6A8E-4844-974F-B772CDA7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4A4883-C122-4196-A208-09280109B47A}"/>
              </a:ext>
            </a:extLst>
          </p:cNvPr>
          <p:cNvGrpSpPr/>
          <p:nvPr/>
        </p:nvGrpSpPr>
        <p:grpSpPr>
          <a:xfrm>
            <a:off x="8247518" y="3600371"/>
            <a:ext cx="811722" cy="827852"/>
            <a:chOff x="925341" y="658536"/>
            <a:chExt cx="1032822" cy="1032824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4F43525-B775-4E17-A2A1-7C0D4A7D01A1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0DCF030-C83D-4368-A421-9DB9D9C80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15C3348-9AA7-49EB-8B0B-C71E710FD11C}"/>
              </a:ext>
            </a:extLst>
          </p:cNvPr>
          <p:cNvGrpSpPr/>
          <p:nvPr/>
        </p:nvGrpSpPr>
        <p:grpSpPr>
          <a:xfrm>
            <a:off x="8251470" y="4667856"/>
            <a:ext cx="811722" cy="827852"/>
            <a:chOff x="925341" y="658536"/>
            <a:chExt cx="1032822" cy="10328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7A84CC-DAE0-4D14-A298-E2B816D1DF73}"/>
                </a:ext>
              </a:extLst>
            </p:cNvPr>
            <p:cNvSpPr/>
            <p:nvPr/>
          </p:nvSpPr>
          <p:spPr>
            <a:xfrm>
              <a:off x="925341" y="658536"/>
              <a:ext cx="1032822" cy="10328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2E8DE3F-0D0A-4141-9EEF-572109750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923" y="703118"/>
              <a:ext cx="943656" cy="943656"/>
            </a:xfrm>
            <a:prstGeom prst="rect">
              <a:avLst/>
            </a:prstGeom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EA91715-94D5-41E7-B07E-02C3AB89E1E0}"/>
              </a:ext>
            </a:extLst>
          </p:cNvPr>
          <p:cNvSpPr/>
          <p:nvPr/>
        </p:nvSpPr>
        <p:spPr>
          <a:xfrm>
            <a:off x="9510204" y="3190268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Damage</a:t>
            </a:r>
            <a:endParaRPr lang="id-ID" sz="14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EBB969-DA3E-44D0-80CD-5AB1C3CFA114}"/>
              </a:ext>
            </a:extLst>
          </p:cNvPr>
          <p:cNvSpPr/>
          <p:nvPr/>
        </p:nvSpPr>
        <p:spPr>
          <a:xfrm>
            <a:off x="9510204" y="3715764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Tank</a:t>
            </a:r>
            <a:endParaRPr lang="id-ID" sz="1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4289D5-33CB-406A-9753-A4E6C3BD30A1}"/>
              </a:ext>
            </a:extLst>
          </p:cNvPr>
          <p:cNvSpPr/>
          <p:nvPr/>
        </p:nvSpPr>
        <p:spPr>
          <a:xfrm>
            <a:off x="9499747" y="4237997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Mage</a:t>
            </a:r>
            <a:endParaRPr lang="id-ID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3411CB-78BA-496A-85FD-942F24976525}"/>
              </a:ext>
            </a:extLst>
          </p:cNvPr>
          <p:cNvSpPr/>
          <p:nvPr/>
        </p:nvSpPr>
        <p:spPr>
          <a:xfrm>
            <a:off x="9499747" y="4760230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Support</a:t>
            </a:r>
            <a:endParaRPr lang="id-ID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FC2A7D-B6F4-481D-B774-9155C7AAFE18}"/>
              </a:ext>
            </a:extLst>
          </p:cNvPr>
          <p:cNvSpPr/>
          <p:nvPr/>
        </p:nvSpPr>
        <p:spPr>
          <a:xfrm>
            <a:off x="9499747" y="5285726"/>
            <a:ext cx="888031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Ranged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8521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55024-0253-46F6-BE67-B01BFF88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9" y="545283"/>
            <a:ext cx="10352015" cy="5654181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1C7ED4A-856E-4418-B6C4-D902B6EA8C4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057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E2D221B-21EF-4577-B191-1F0153863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662728" y="545284"/>
            <a:ext cx="10352015" cy="565418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B1C7ED4A-856E-4418-B6C4-D902B6EA8C4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6B8FA7-3CC3-40A9-8C2C-E46717EF97A1}"/>
              </a:ext>
            </a:extLst>
          </p:cNvPr>
          <p:cNvSpPr/>
          <p:nvPr/>
        </p:nvSpPr>
        <p:spPr>
          <a:xfrm>
            <a:off x="795949" y="637563"/>
            <a:ext cx="1303002" cy="1282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Graphic 5" descr="Map with pin">
            <a:extLst>
              <a:ext uri="{FF2B5EF4-FFF2-40B4-BE49-F238E27FC236}">
                <a16:creationId xmlns:a16="http://schemas.microsoft.com/office/drawing/2014/main" id="{909E3E03-E0F1-4513-937F-31D34EE0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907" y="587608"/>
            <a:ext cx="1231085" cy="12310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B0C0EF-87AE-4848-BCA5-197F085B9DDE}"/>
              </a:ext>
            </a:extLst>
          </p:cNvPr>
          <p:cNvGrpSpPr/>
          <p:nvPr/>
        </p:nvGrpSpPr>
        <p:grpSpPr>
          <a:xfrm>
            <a:off x="2201163" y="637563"/>
            <a:ext cx="552276" cy="571179"/>
            <a:chOff x="4128533" y="770487"/>
            <a:chExt cx="552276" cy="57117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B0CFFC-C48E-43F2-9BC3-CD270ABA6542}"/>
                </a:ext>
              </a:extLst>
            </p:cNvPr>
            <p:cNvSpPr/>
            <p:nvPr/>
          </p:nvSpPr>
          <p:spPr>
            <a:xfrm>
              <a:off x="4128533" y="770487"/>
              <a:ext cx="535442" cy="565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8" name="Graphic 7" descr="Eye">
              <a:extLst>
                <a:ext uri="{FF2B5EF4-FFF2-40B4-BE49-F238E27FC236}">
                  <a16:creationId xmlns:a16="http://schemas.microsoft.com/office/drawing/2014/main" id="{52FEB4C3-D783-428A-B372-6A9955EF1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8533" y="789392"/>
              <a:ext cx="552276" cy="55227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1E8874-6B58-4834-876F-11C8242C9D71}"/>
              </a:ext>
            </a:extLst>
          </p:cNvPr>
          <p:cNvGrpSpPr/>
          <p:nvPr/>
        </p:nvGrpSpPr>
        <p:grpSpPr>
          <a:xfrm>
            <a:off x="2201163" y="1354048"/>
            <a:ext cx="535442" cy="565588"/>
            <a:chOff x="4272544" y="1837810"/>
            <a:chExt cx="535442" cy="56558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3FAC66-8891-46B1-BC77-43E8110F4D6D}"/>
                </a:ext>
              </a:extLst>
            </p:cNvPr>
            <p:cNvSpPr/>
            <p:nvPr/>
          </p:nvSpPr>
          <p:spPr>
            <a:xfrm>
              <a:off x="4272544" y="1837810"/>
              <a:ext cx="535442" cy="565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Graphic 9" descr="Clapping Hands">
              <a:extLst>
                <a:ext uri="{FF2B5EF4-FFF2-40B4-BE49-F238E27FC236}">
                  <a16:creationId xmlns:a16="http://schemas.microsoft.com/office/drawing/2014/main" id="{64671A3C-AC65-42E6-86C5-B0F1C8C4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2544" y="1852883"/>
              <a:ext cx="535442" cy="535442"/>
            </a:xfrm>
            <a:prstGeom prst="rect">
              <a:avLst/>
            </a:prstGeom>
          </p:spPr>
        </p:pic>
      </p:grpSp>
      <p:pic>
        <p:nvPicPr>
          <p:cNvPr id="18" name="Graphic 17" descr="Life ring">
            <a:extLst>
              <a:ext uri="{FF2B5EF4-FFF2-40B4-BE49-F238E27FC236}">
                <a16:creationId xmlns:a16="http://schemas.microsoft.com/office/drawing/2014/main" id="{AAD54F4C-A2A2-4648-9D2C-22BFA253E9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8097" y="4705614"/>
            <a:ext cx="1303001" cy="130300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2CA59C-C390-40BF-8BB6-9044BC2D506B}"/>
              </a:ext>
            </a:extLst>
          </p:cNvPr>
          <p:cNvSpPr/>
          <p:nvPr/>
        </p:nvSpPr>
        <p:spPr>
          <a:xfrm>
            <a:off x="795950" y="4140026"/>
            <a:ext cx="605012" cy="565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Skill</a:t>
            </a:r>
            <a:endParaRPr lang="id-ID" sz="1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49E74F-C186-46C9-AE16-C54C9A5B7CBA}"/>
              </a:ext>
            </a:extLst>
          </p:cNvPr>
          <p:cNvSpPr/>
          <p:nvPr/>
        </p:nvSpPr>
        <p:spPr>
          <a:xfrm>
            <a:off x="2118234" y="4140026"/>
            <a:ext cx="605012" cy="565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Skill</a:t>
            </a:r>
            <a:endParaRPr lang="id-ID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6FC1EC-B442-4A84-99FD-96E5A0510271}"/>
              </a:ext>
            </a:extLst>
          </p:cNvPr>
          <p:cNvSpPr/>
          <p:nvPr/>
        </p:nvSpPr>
        <p:spPr>
          <a:xfrm>
            <a:off x="1457092" y="4140026"/>
            <a:ext cx="605012" cy="565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Skill</a:t>
            </a:r>
            <a:endParaRPr lang="id-ID" sz="14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97C138-5BE6-422D-B7A2-86CC781CEA44}"/>
              </a:ext>
            </a:extLst>
          </p:cNvPr>
          <p:cNvSpPr/>
          <p:nvPr/>
        </p:nvSpPr>
        <p:spPr>
          <a:xfrm>
            <a:off x="9215319" y="4726542"/>
            <a:ext cx="1303002" cy="1282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2383E8-351D-4F22-8086-EB0F80EEA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905454">
            <a:off x="8968180" y="4468875"/>
            <a:ext cx="1994893" cy="1994893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602AC2-0A1F-4060-9403-DBFE439EEA4A}"/>
              </a:ext>
            </a:extLst>
          </p:cNvPr>
          <p:cNvSpPr/>
          <p:nvPr/>
        </p:nvSpPr>
        <p:spPr>
          <a:xfrm>
            <a:off x="9942975" y="3997535"/>
            <a:ext cx="575346" cy="625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Skill</a:t>
            </a:r>
            <a:endParaRPr lang="id-ID" sz="12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6DD1A7-27A4-4F0A-B3A9-15865231A24A}"/>
              </a:ext>
            </a:extLst>
          </p:cNvPr>
          <p:cNvSpPr/>
          <p:nvPr/>
        </p:nvSpPr>
        <p:spPr>
          <a:xfrm>
            <a:off x="9942975" y="3299333"/>
            <a:ext cx="575346" cy="625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Skill</a:t>
            </a:r>
            <a:endParaRPr lang="id-ID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AE2A5A8-AD51-4A41-B41F-A2672CD4937C}"/>
              </a:ext>
            </a:extLst>
          </p:cNvPr>
          <p:cNvSpPr/>
          <p:nvPr/>
        </p:nvSpPr>
        <p:spPr>
          <a:xfrm>
            <a:off x="9942975" y="2601131"/>
            <a:ext cx="575346" cy="625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Skill</a:t>
            </a:r>
            <a:endParaRPr lang="id-ID" sz="1200" dirty="0"/>
          </a:p>
        </p:txBody>
      </p:sp>
      <p:sp>
        <p:nvSpPr>
          <p:cNvPr id="32" name="Rectangle: Rounded Corners 31">
            <a:hlinkClick r:id="rId12" action="ppaction://hlinksldjump"/>
            <a:extLst>
              <a:ext uri="{FF2B5EF4-FFF2-40B4-BE49-F238E27FC236}">
                <a16:creationId xmlns:a16="http://schemas.microsoft.com/office/drawing/2014/main" id="{F7A0C125-83B2-4C00-A5B0-DA1965739258}"/>
              </a:ext>
            </a:extLst>
          </p:cNvPr>
          <p:cNvSpPr/>
          <p:nvPr/>
        </p:nvSpPr>
        <p:spPr>
          <a:xfrm>
            <a:off x="9393022" y="656468"/>
            <a:ext cx="1461312" cy="450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$$$ / Shop</a:t>
            </a:r>
            <a:endParaRPr lang="id-ID" dirty="0"/>
          </a:p>
        </p:txBody>
      </p:sp>
      <p:pic>
        <p:nvPicPr>
          <p:cNvPr id="33" name="Graphic 32" descr="Signal">
            <a:extLst>
              <a:ext uri="{FF2B5EF4-FFF2-40B4-BE49-F238E27FC236}">
                <a16:creationId xmlns:a16="http://schemas.microsoft.com/office/drawing/2014/main" id="{A46C72C0-C92A-4D1F-B02F-BA0464AA7C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59857" y="722441"/>
            <a:ext cx="436688" cy="436688"/>
          </a:xfrm>
          <a:prstGeom prst="rect">
            <a:avLst/>
          </a:prstGeom>
        </p:spPr>
      </p:pic>
      <p:pic>
        <p:nvPicPr>
          <p:cNvPr id="34" name="Graphic 33" descr="Wi-Fi">
            <a:extLst>
              <a:ext uri="{FF2B5EF4-FFF2-40B4-BE49-F238E27FC236}">
                <a16:creationId xmlns:a16="http://schemas.microsoft.com/office/drawing/2014/main" id="{5FBC0DF0-23D5-40AA-9397-492EB71B92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9743" y="654141"/>
            <a:ext cx="549010" cy="549010"/>
          </a:xfrm>
          <a:prstGeom prst="rect">
            <a:avLst/>
          </a:prstGeom>
        </p:spPr>
      </p:pic>
      <p:pic>
        <p:nvPicPr>
          <p:cNvPr id="36" name="Graphic 35" descr="Full Battery">
            <a:extLst>
              <a:ext uri="{FF2B5EF4-FFF2-40B4-BE49-F238E27FC236}">
                <a16:creationId xmlns:a16="http://schemas.microsoft.com/office/drawing/2014/main" id="{D82283B9-2AC4-4A36-86EF-1016A8BDF1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78432" y="690902"/>
            <a:ext cx="549010" cy="499765"/>
          </a:xfrm>
          <a:prstGeom prst="rect">
            <a:avLst/>
          </a:prstGeom>
        </p:spPr>
      </p:pic>
      <p:pic>
        <p:nvPicPr>
          <p:cNvPr id="35" name="Graphic 34" descr="Gears">
            <a:hlinkClick r:id="rId19" action="ppaction://hlinksldjump"/>
            <a:extLst>
              <a:ext uri="{FF2B5EF4-FFF2-40B4-BE49-F238E27FC236}">
                <a16:creationId xmlns:a16="http://schemas.microsoft.com/office/drawing/2014/main" id="{6D6F84FA-2863-49BF-8DF5-63AF7086F9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16181" y="742697"/>
            <a:ext cx="416432" cy="4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46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740AC2-C9F6-4AD4-9DF8-E6D556984F8B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B1C7ED4A-856E-4418-B6C4-D902B6EA8C4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27AC6-DB5C-460F-8B35-66009C79C04D}"/>
              </a:ext>
            </a:extLst>
          </p:cNvPr>
          <p:cNvSpPr txBox="1"/>
          <p:nvPr/>
        </p:nvSpPr>
        <p:spPr>
          <a:xfrm>
            <a:off x="1065799" y="668012"/>
            <a:ext cx="249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In-Game Shop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90B8D0-421D-41A1-9626-89FB159B4EC7}"/>
              </a:ext>
            </a:extLst>
          </p:cNvPr>
          <p:cNvGrpSpPr/>
          <p:nvPr/>
        </p:nvGrpSpPr>
        <p:grpSpPr>
          <a:xfrm>
            <a:off x="941978" y="1562449"/>
            <a:ext cx="1838903" cy="1344744"/>
            <a:chOff x="941978" y="1562449"/>
            <a:chExt cx="1838903" cy="134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D9335A5-8BB1-4AC2-BF83-0CA288AE7F02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ABD659-D671-4EDD-B424-D6815D6D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0344BB-52B5-470B-A810-CDFB68995AE0}"/>
              </a:ext>
            </a:extLst>
          </p:cNvPr>
          <p:cNvGrpSpPr/>
          <p:nvPr/>
        </p:nvGrpSpPr>
        <p:grpSpPr>
          <a:xfrm>
            <a:off x="2975591" y="1562449"/>
            <a:ext cx="1838903" cy="1344744"/>
            <a:chOff x="941978" y="1562449"/>
            <a:chExt cx="1838903" cy="134474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3C2033-EFC3-4C84-B701-B0E05D3650FC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13CB32-7CEA-4FB6-A7CE-C3B57F095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AF30A2-212D-4391-A62A-B8FFACE19667}"/>
              </a:ext>
            </a:extLst>
          </p:cNvPr>
          <p:cNvGrpSpPr/>
          <p:nvPr/>
        </p:nvGrpSpPr>
        <p:grpSpPr>
          <a:xfrm>
            <a:off x="941978" y="3544502"/>
            <a:ext cx="1838903" cy="1344744"/>
            <a:chOff x="941978" y="1562449"/>
            <a:chExt cx="1838903" cy="134474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26FC04-6791-46B8-A03A-36C9EB834329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F1285-08D0-4DB8-B1CF-E92F3D0F2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F15F8C-A10D-4BE8-9F4F-97129BEDCB2B}"/>
              </a:ext>
            </a:extLst>
          </p:cNvPr>
          <p:cNvGrpSpPr/>
          <p:nvPr/>
        </p:nvGrpSpPr>
        <p:grpSpPr>
          <a:xfrm>
            <a:off x="2975591" y="3544502"/>
            <a:ext cx="1838903" cy="1344744"/>
            <a:chOff x="941978" y="1562449"/>
            <a:chExt cx="1838903" cy="134474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C5C988-0159-4F05-9B61-9B1474CAEF95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7AC88A-346E-46D7-8B8D-DE3F29D4B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8A9136-88D2-4246-A7DD-0571895BE0FC}"/>
              </a:ext>
            </a:extLst>
          </p:cNvPr>
          <p:cNvGrpSpPr/>
          <p:nvPr/>
        </p:nvGrpSpPr>
        <p:grpSpPr>
          <a:xfrm>
            <a:off x="5009204" y="1562449"/>
            <a:ext cx="1838903" cy="1344744"/>
            <a:chOff x="941978" y="1562449"/>
            <a:chExt cx="1838903" cy="134474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D7FCEB-F099-47D9-9B1C-571977EE1F5A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95B5D6-BB24-48A9-A054-F4704A16B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A385FD-2CBE-4C4F-83C0-2EB1F25FEA4D}"/>
              </a:ext>
            </a:extLst>
          </p:cNvPr>
          <p:cNvGrpSpPr/>
          <p:nvPr/>
        </p:nvGrpSpPr>
        <p:grpSpPr>
          <a:xfrm>
            <a:off x="6909148" y="1562449"/>
            <a:ext cx="1838903" cy="1344744"/>
            <a:chOff x="941978" y="1562449"/>
            <a:chExt cx="1838903" cy="13447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CCF92B-3B1F-4296-9EB8-38C42EF10E5D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32E45A2-21D3-43F0-A9B9-327E7149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EC9E2E-DCC3-4845-BEC8-50329A451BD8}"/>
              </a:ext>
            </a:extLst>
          </p:cNvPr>
          <p:cNvGrpSpPr/>
          <p:nvPr/>
        </p:nvGrpSpPr>
        <p:grpSpPr>
          <a:xfrm>
            <a:off x="5009204" y="3544502"/>
            <a:ext cx="1838903" cy="1344744"/>
            <a:chOff x="941978" y="1562449"/>
            <a:chExt cx="1838903" cy="134474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E7CC66-818C-402D-9F1D-880F687A3DA0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A27905-2180-4E5D-886D-F05992443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4B1755-2AD5-4E73-9864-36FBD71AF431}"/>
              </a:ext>
            </a:extLst>
          </p:cNvPr>
          <p:cNvGrpSpPr/>
          <p:nvPr/>
        </p:nvGrpSpPr>
        <p:grpSpPr>
          <a:xfrm>
            <a:off x="6909148" y="3544502"/>
            <a:ext cx="1838903" cy="1344744"/>
            <a:chOff x="941978" y="1562449"/>
            <a:chExt cx="1838903" cy="134474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338509-6E3A-44CE-8671-AFDE236597CC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D7DD6FD-4024-4755-A657-53CA99F5C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78740D-0F65-44A3-96BA-EECF88F5C8A6}"/>
              </a:ext>
            </a:extLst>
          </p:cNvPr>
          <p:cNvGrpSpPr/>
          <p:nvPr/>
        </p:nvGrpSpPr>
        <p:grpSpPr>
          <a:xfrm>
            <a:off x="8746952" y="1562449"/>
            <a:ext cx="1838903" cy="1344744"/>
            <a:chOff x="941978" y="1562449"/>
            <a:chExt cx="1838903" cy="134474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1BCD31-7AC6-4653-9193-C23F7F7EE010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32E83E-3F27-41C3-B15A-8E354F21D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315205-7D01-430F-AB8A-C359ACAC5BA2}"/>
              </a:ext>
            </a:extLst>
          </p:cNvPr>
          <p:cNvGrpSpPr/>
          <p:nvPr/>
        </p:nvGrpSpPr>
        <p:grpSpPr>
          <a:xfrm>
            <a:off x="8746952" y="3544502"/>
            <a:ext cx="1838903" cy="1344744"/>
            <a:chOff x="941978" y="1562449"/>
            <a:chExt cx="1838903" cy="134474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2E1B0C-ED9F-4159-B3AE-A59FA716F1BD}"/>
                </a:ext>
              </a:extLst>
            </p:cNvPr>
            <p:cNvSpPr/>
            <p:nvPr/>
          </p:nvSpPr>
          <p:spPr>
            <a:xfrm>
              <a:off x="1177256" y="1562449"/>
              <a:ext cx="1233579" cy="11304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58581C-7D61-45F2-B64B-1BD36138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905454">
              <a:off x="1197667" y="1323979"/>
              <a:ext cx="1327525" cy="183890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6CEDBDF-F79B-477D-AC1B-4A049D9A6533}"/>
              </a:ext>
            </a:extLst>
          </p:cNvPr>
          <p:cNvSpPr txBox="1"/>
          <p:nvPr/>
        </p:nvSpPr>
        <p:spPr>
          <a:xfrm>
            <a:off x="1375827" y="2759620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77389B-952A-46A5-AF1B-AC4694CE3B49}"/>
              </a:ext>
            </a:extLst>
          </p:cNvPr>
          <p:cNvSpPr txBox="1"/>
          <p:nvPr/>
        </p:nvSpPr>
        <p:spPr>
          <a:xfrm>
            <a:off x="1441280" y="4739271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0F0303-A7A0-4D02-90E0-9265006FE192}"/>
              </a:ext>
            </a:extLst>
          </p:cNvPr>
          <p:cNvSpPr txBox="1"/>
          <p:nvPr/>
        </p:nvSpPr>
        <p:spPr>
          <a:xfrm>
            <a:off x="3403132" y="2759620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EF03E0-170B-4939-BF1A-BE4BD84A3E9A}"/>
              </a:ext>
            </a:extLst>
          </p:cNvPr>
          <p:cNvSpPr txBox="1"/>
          <p:nvPr/>
        </p:nvSpPr>
        <p:spPr>
          <a:xfrm>
            <a:off x="3468585" y="4739271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E89D04-B317-4B2B-9697-EBD9CBB37591}"/>
              </a:ext>
            </a:extLst>
          </p:cNvPr>
          <p:cNvSpPr txBox="1"/>
          <p:nvPr/>
        </p:nvSpPr>
        <p:spPr>
          <a:xfrm>
            <a:off x="5443053" y="2759620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232287-63F2-4570-9ACF-4DFFBB6822D3}"/>
              </a:ext>
            </a:extLst>
          </p:cNvPr>
          <p:cNvSpPr txBox="1"/>
          <p:nvPr/>
        </p:nvSpPr>
        <p:spPr>
          <a:xfrm>
            <a:off x="5508506" y="4739271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FC5E27-E312-47B6-8155-B6394D96230E}"/>
              </a:ext>
            </a:extLst>
          </p:cNvPr>
          <p:cNvSpPr txBox="1"/>
          <p:nvPr/>
        </p:nvSpPr>
        <p:spPr>
          <a:xfrm>
            <a:off x="7324117" y="2782669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271B93-0DF7-4AFD-A81D-4953EAAE4610}"/>
              </a:ext>
            </a:extLst>
          </p:cNvPr>
          <p:cNvSpPr txBox="1"/>
          <p:nvPr/>
        </p:nvSpPr>
        <p:spPr>
          <a:xfrm>
            <a:off x="7389570" y="4762320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6DEB1C-F203-4392-A47C-89F029F44E80}"/>
              </a:ext>
            </a:extLst>
          </p:cNvPr>
          <p:cNvSpPr txBox="1"/>
          <p:nvPr/>
        </p:nvSpPr>
        <p:spPr>
          <a:xfrm>
            <a:off x="9183871" y="2782669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8E5A0A-EC0F-43C3-BC50-404E1BD0B9E8}"/>
              </a:ext>
            </a:extLst>
          </p:cNvPr>
          <p:cNvSpPr txBox="1"/>
          <p:nvPr/>
        </p:nvSpPr>
        <p:spPr>
          <a:xfrm>
            <a:off x="9249324" y="4762320"/>
            <a:ext cx="8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</a:t>
            </a:r>
          </a:p>
          <a:p>
            <a:pPr algn="ctr"/>
            <a:r>
              <a:rPr lang="en-US" dirty="0"/>
              <a:t>Price</a:t>
            </a:r>
            <a:endParaRPr lang="id-ID" dirty="0"/>
          </a:p>
        </p:txBody>
      </p:sp>
      <p:pic>
        <p:nvPicPr>
          <p:cNvPr id="69" name="Graphic 68" descr="Signal">
            <a:extLst>
              <a:ext uri="{FF2B5EF4-FFF2-40B4-BE49-F238E27FC236}">
                <a16:creationId xmlns:a16="http://schemas.microsoft.com/office/drawing/2014/main" id="{A677A6FE-1D82-4F36-844B-40D5E5F1A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4748" y="707784"/>
            <a:ext cx="436688" cy="436688"/>
          </a:xfrm>
          <a:prstGeom prst="rect">
            <a:avLst/>
          </a:prstGeom>
        </p:spPr>
      </p:pic>
      <p:pic>
        <p:nvPicPr>
          <p:cNvPr id="70" name="Graphic 69" descr="Wi-Fi">
            <a:extLst>
              <a:ext uri="{FF2B5EF4-FFF2-40B4-BE49-F238E27FC236}">
                <a16:creationId xmlns:a16="http://schemas.microsoft.com/office/drawing/2014/main" id="{056D4063-5DB5-422E-8D78-7BFA1F7E8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4634" y="639484"/>
            <a:ext cx="549010" cy="549010"/>
          </a:xfrm>
          <a:prstGeom prst="rect">
            <a:avLst/>
          </a:prstGeom>
        </p:spPr>
      </p:pic>
      <p:pic>
        <p:nvPicPr>
          <p:cNvPr id="71" name="Graphic 70" descr="Full Battery">
            <a:extLst>
              <a:ext uri="{FF2B5EF4-FFF2-40B4-BE49-F238E27FC236}">
                <a16:creationId xmlns:a16="http://schemas.microsoft.com/office/drawing/2014/main" id="{29A6E9A3-99AE-48EE-8307-BD3124D41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3323" y="676245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D75A937-AF72-40A9-82ED-6D39057F2759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C4120DAB-D19F-45E8-988D-6CA32A392F63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1BA5-7D8B-4D2A-BA95-231F398E0CBE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Settings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pic>
        <p:nvPicPr>
          <p:cNvPr id="6" name="Graphic 5" descr="Music">
            <a:extLst>
              <a:ext uri="{FF2B5EF4-FFF2-40B4-BE49-F238E27FC236}">
                <a16:creationId xmlns:a16="http://schemas.microsoft.com/office/drawing/2014/main" id="{F146F288-F073-4C05-910F-E36CBED5F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051" y="1609750"/>
            <a:ext cx="425812" cy="42581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08A1AC02-5F71-410B-A995-9B39000A3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7377" y="2334833"/>
            <a:ext cx="391630" cy="422568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76EBF171-1F0C-4184-803A-2F05547CE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6063" y="2344428"/>
            <a:ext cx="425812" cy="425812"/>
          </a:xfrm>
          <a:prstGeom prst="rect">
            <a:avLst/>
          </a:prstGeom>
        </p:spPr>
      </p:pic>
      <p:pic>
        <p:nvPicPr>
          <p:cNvPr id="14" name="Graphic 13" descr="Home">
            <a:extLst>
              <a:ext uri="{FF2B5EF4-FFF2-40B4-BE49-F238E27FC236}">
                <a16:creationId xmlns:a16="http://schemas.microsoft.com/office/drawing/2014/main" id="{0E9245B8-E968-42A6-8210-76C12A059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472" y="3741936"/>
            <a:ext cx="1790606" cy="1790606"/>
          </a:xfrm>
          <a:prstGeom prst="rect">
            <a:avLst/>
          </a:prstGeom>
        </p:spPr>
      </p:pic>
      <p:pic>
        <p:nvPicPr>
          <p:cNvPr id="16" name="Graphic 15" descr="House">
            <a:extLst>
              <a:ext uri="{FF2B5EF4-FFF2-40B4-BE49-F238E27FC236}">
                <a16:creationId xmlns:a16="http://schemas.microsoft.com/office/drawing/2014/main" id="{E7D11945-D9B9-48F1-A57E-DC035C1D7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5891" y="3764144"/>
            <a:ext cx="1790606" cy="1790606"/>
          </a:xfrm>
          <a:prstGeom prst="rect">
            <a:avLst/>
          </a:prstGeom>
        </p:spPr>
      </p:pic>
      <p:pic>
        <p:nvPicPr>
          <p:cNvPr id="18" name="Graphic 17" descr="City">
            <a:extLst>
              <a:ext uri="{FF2B5EF4-FFF2-40B4-BE49-F238E27FC236}">
                <a16:creationId xmlns:a16="http://schemas.microsoft.com/office/drawing/2014/main" id="{FEB474A7-4800-4A86-9559-C5E7E9134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4310" y="3741936"/>
            <a:ext cx="1790606" cy="1790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0796D5-EA9B-45D4-93CC-7EB324960AB1}"/>
              </a:ext>
            </a:extLst>
          </p:cNvPr>
          <p:cNvSpPr txBox="1"/>
          <p:nvPr/>
        </p:nvSpPr>
        <p:spPr>
          <a:xfrm>
            <a:off x="1659617" y="1684156"/>
            <a:ext cx="182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Voice:		Enabled</a:t>
            </a:r>
            <a:endParaRPr lang="id-ID" sz="1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937782-3727-43B8-A8D2-45A126CCEE01}"/>
              </a:ext>
            </a:extLst>
          </p:cNvPr>
          <p:cNvGrpSpPr/>
          <p:nvPr/>
        </p:nvGrpSpPr>
        <p:grpSpPr>
          <a:xfrm>
            <a:off x="1047051" y="2334833"/>
            <a:ext cx="528665" cy="463288"/>
            <a:chOff x="1415968" y="2491459"/>
            <a:chExt cx="528665" cy="463288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F431F4BF-3691-465C-8B62-1C1988F5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15968" y="2528935"/>
              <a:ext cx="425812" cy="425812"/>
            </a:xfrm>
            <a:prstGeom prst="rect">
              <a:avLst/>
            </a:prstGeom>
          </p:spPr>
        </p:pic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6AEC4E5B-FE6E-4175-A235-3876E652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518821" y="2491459"/>
              <a:ext cx="425812" cy="42581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420FFF-01DD-4A12-B7C4-7F4DAF1338F2}"/>
              </a:ext>
            </a:extLst>
          </p:cNvPr>
          <p:cNvSpPr txBox="1"/>
          <p:nvPr/>
        </p:nvSpPr>
        <p:spPr>
          <a:xfrm>
            <a:off x="1659617" y="2452762"/>
            <a:ext cx="183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Shadow:	Enabled</a:t>
            </a:r>
            <a:endParaRPr lang="id-ID" sz="1200" dirty="0"/>
          </a:p>
        </p:txBody>
      </p:sp>
      <p:pic>
        <p:nvPicPr>
          <p:cNvPr id="24" name="Graphic 23" descr="Voice">
            <a:extLst>
              <a:ext uri="{FF2B5EF4-FFF2-40B4-BE49-F238E27FC236}">
                <a16:creationId xmlns:a16="http://schemas.microsoft.com/office/drawing/2014/main" id="{95611F80-6AAD-4690-A62B-6D0D3A77C6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1307" y="1568321"/>
            <a:ext cx="523771" cy="565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E37837-9B84-4211-8E20-322A03F8C4B8}"/>
              </a:ext>
            </a:extLst>
          </p:cNvPr>
          <p:cNvSpPr txBox="1"/>
          <p:nvPr/>
        </p:nvSpPr>
        <p:spPr>
          <a:xfrm>
            <a:off x="4816333" y="1712396"/>
            <a:ext cx="179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Vibrate:	Enabled</a:t>
            </a:r>
            <a:endParaRPr lang="id-ID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5A1F1-BB80-4350-877F-6E33B7F2A1D8}"/>
              </a:ext>
            </a:extLst>
          </p:cNvPr>
          <p:cNvSpPr txBox="1"/>
          <p:nvPr/>
        </p:nvSpPr>
        <p:spPr>
          <a:xfrm>
            <a:off x="4816332" y="2418835"/>
            <a:ext cx="1865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Notifications: Enabled</a:t>
            </a:r>
            <a:endParaRPr lang="id-ID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0FFC1-A3C1-4078-8414-7240EAE9606D}"/>
              </a:ext>
            </a:extLst>
          </p:cNvPr>
          <p:cNvSpPr txBox="1"/>
          <p:nvPr/>
        </p:nvSpPr>
        <p:spPr>
          <a:xfrm>
            <a:off x="7938434" y="2418835"/>
            <a:ext cx="175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Language:	English</a:t>
            </a:r>
            <a:endParaRPr lang="id-ID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D139C0-E431-40C4-9AB9-CE8F4076B712}"/>
              </a:ext>
            </a:extLst>
          </p:cNvPr>
          <p:cNvSpPr txBox="1"/>
          <p:nvPr/>
        </p:nvSpPr>
        <p:spPr>
          <a:xfrm>
            <a:off x="7326063" y="1707292"/>
            <a:ext cx="40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zzz</a:t>
            </a:r>
            <a:endParaRPr lang="id-ID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4E6066-A3DC-4FAA-9385-81DEE0585203}"/>
              </a:ext>
            </a:extLst>
          </p:cNvPr>
          <p:cNvSpPr txBox="1"/>
          <p:nvPr/>
        </p:nvSpPr>
        <p:spPr>
          <a:xfrm>
            <a:off x="7943470" y="1711545"/>
            <a:ext cx="1804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Damage Text: Enabled</a:t>
            </a:r>
            <a:endParaRPr lang="id-ID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020146-EB0B-4975-88D6-92086514F73D}"/>
              </a:ext>
            </a:extLst>
          </p:cNvPr>
          <p:cNvSpPr txBox="1"/>
          <p:nvPr/>
        </p:nvSpPr>
        <p:spPr>
          <a:xfrm>
            <a:off x="1070812" y="3429000"/>
            <a:ext cx="202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Screen Quality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5A95-B366-4E2E-BA03-EF7D659FAC69}"/>
              </a:ext>
            </a:extLst>
          </p:cNvPr>
          <p:cNvSpPr txBox="1"/>
          <p:nvPr/>
        </p:nvSpPr>
        <p:spPr>
          <a:xfrm>
            <a:off x="1472863" y="5589003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</a:t>
            </a:r>
            <a:endParaRPr lang="id-ID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C11B28-1EC0-4BA3-8002-DF6C5B8CF5E4}"/>
              </a:ext>
            </a:extLst>
          </p:cNvPr>
          <p:cNvSpPr txBox="1"/>
          <p:nvPr/>
        </p:nvSpPr>
        <p:spPr>
          <a:xfrm>
            <a:off x="4922175" y="5643905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Medium</a:t>
            </a:r>
            <a:endParaRPr lang="id-ID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51AD07-40E4-4C96-B772-43E94FCA1DE3}"/>
              </a:ext>
            </a:extLst>
          </p:cNvPr>
          <p:cNvSpPr txBox="1"/>
          <p:nvPr/>
        </p:nvSpPr>
        <p:spPr>
          <a:xfrm>
            <a:off x="8371487" y="5589003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</a:t>
            </a:r>
            <a:endParaRPr lang="id-ID" sz="1200" dirty="0"/>
          </a:p>
        </p:txBody>
      </p:sp>
      <p:pic>
        <p:nvPicPr>
          <p:cNvPr id="27" name="Graphic 26" descr="Signal">
            <a:extLst>
              <a:ext uri="{FF2B5EF4-FFF2-40B4-BE49-F238E27FC236}">
                <a16:creationId xmlns:a16="http://schemas.microsoft.com/office/drawing/2014/main" id="{CA3CA347-924B-47C6-9404-EC1B8AC811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84748" y="707784"/>
            <a:ext cx="436688" cy="436688"/>
          </a:xfrm>
          <a:prstGeom prst="rect">
            <a:avLst/>
          </a:prstGeom>
        </p:spPr>
      </p:pic>
      <p:pic>
        <p:nvPicPr>
          <p:cNvPr id="36" name="Graphic 35" descr="Wi-Fi">
            <a:extLst>
              <a:ext uri="{FF2B5EF4-FFF2-40B4-BE49-F238E27FC236}">
                <a16:creationId xmlns:a16="http://schemas.microsoft.com/office/drawing/2014/main" id="{EA2F16CE-A0BC-4270-B2C7-39A16DFF25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364634" y="639484"/>
            <a:ext cx="549010" cy="549010"/>
          </a:xfrm>
          <a:prstGeom prst="rect">
            <a:avLst/>
          </a:prstGeom>
        </p:spPr>
      </p:pic>
      <p:pic>
        <p:nvPicPr>
          <p:cNvPr id="37" name="Graphic 36" descr="Full Battery">
            <a:extLst>
              <a:ext uri="{FF2B5EF4-FFF2-40B4-BE49-F238E27FC236}">
                <a16:creationId xmlns:a16="http://schemas.microsoft.com/office/drawing/2014/main" id="{2E23D05C-1A8C-455D-951F-C0F92C37BF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03323" y="676245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F70999-886D-4D90-B537-8331AB3E23D6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B1C7ED4A-856E-4418-B6C4-D902B6EA8C4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27AC6-DB5C-460F-8B35-66009C79C04D}"/>
              </a:ext>
            </a:extLst>
          </p:cNvPr>
          <p:cNvSpPr txBox="1"/>
          <p:nvPr/>
        </p:nvSpPr>
        <p:spPr>
          <a:xfrm>
            <a:off x="1065799" y="668012"/>
            <a:ext cx="249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Game Result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B82AB2-01D8-4305-9428-78658C497A24}"/>
              </a:ext>
            </a:extLst>
          </p:cNvPr>
          <p:cNvSpPr/>
          <p:nvPr/>
        </p:nvSpPr>
        <p:spPr>
          <a:xfrm>
            <a:off x="1309639" y="2017144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US" sz="1400" dirty="0"/>
              <a:t>Player Name/Hero Name</a:t>
            </a:r>
            <a:endParaRPr lang="id-ID" sz="1400" dirty="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3EB405EF-7D90-4D0C-B98A-813A6AFF1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639" y="2017146"/>
            <a:ext cx="661990" cy="66198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A75DCA-9B42-4D12-8D6D-B31AD76F9BEF}"/>
              </a:ext>
            </a:extLst>
          </p:cNvPr>
          <p:cNvSpPr/>
          <p:nvPr/>
        </p:nvSpPr>
        <p:spPr>
          <a:xfrm>
            <a:off x="1309639" y="2679134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just"/>
            <a:r>
              <a:rPr lang="en-US" sz="1400" dirty="0"/>
              <a:t>Player Name/Hero Name</a:t>
            </a:r>
            <a:endParaRPr lang="id-ID" sz="1400" dirty="0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72613923-450A-43BB-8B64-B7F59AC9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639" y="2679136"/>
            <a:ext cx="661990" cy="6619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FB9DFF-C858-49A6-A84D-DBC2C1B8B2A2}"/>
              </a:ext>
            </a:extLst>
          </p:cNvPr>
          <p:cNvSpPr/>
          <p:nvPr/>
        </p:nvSpPr>
        <p:spPr>
          <a:xfrm>
            <a:off x="1309639" y="3341122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just"/>
            <a:r>
              <a:rPr lang="en-US" sz="1400" dirty="0"/>
              <a:t>Player Name/Hero Name</a:t>
            </a:r>
            <a:endParaRPr lang="id-ID" sz="1400" dirty="0"/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A34C697C-3BA3-4DE6-B409-4AA87BA32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639" y="3341124"/>
            <a:ext cx="661990" cy="6619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CFDCD0-827A-4165-98C0-97C66D6C8443}"/>
              </a:ext>
            </a:extLst>
          </p:cNvPr>
          <p:cNvSpPr/>
          <p:nvPr/>
        </p:nvSpPr>
        <p:spPr>
          <a:xfrm>
            <a:off x="1309639" y="3988019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just"/>
            <a:r>
              <a:rPr lang="en-US" sz="1400" dirty="0"/>
              <a:t>Player Name/Hero Name</a:t>
            </a:r>
            <a:endParaRPr lang="id-ID" sz="1400" dirty="0"/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4B57B57F-0C58-4E04-A892-D1F51519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639" y="3988021"/>
            <a:ext cx="661990" cy="66198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63F48D-AE2A-4D8E-BA72-994DFE878A71}"/>
              </a:ext>
            </a:extLst>
          </p:cNvPr>
          <p:cNvSpPr/>
          <p:nvPr/>
        </p:nvSpPr>
        <p:spPr>
          <a:xfrm>
            <a:off x="1309639" y="4650007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just"/>
            <a:r>
              <a:rPr lang="en-US" sz="1400" dirty="0"/>
              <a:t>Player Name/Hero Name</a:t>
            </a:r>
            <a:endParaRPr lang="id-ID" sz="1400" dirty="0"/>
          </a:p>
        </p:txBody>
      </p:sp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E8F89C83-3B85-40D3-AF2A-F34CB351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9639" y="4650009"/>
            <a:ext cx="661990" cy="66198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E1B541-0708-4CFC-95DE-C78EB0B88B90}"/>
              </a:ext>
            </a:extLst>
          </p:cNvPr>
          <p:cNvSpPr/>
          <p:nvPr/>
        </p:nvSpPr>
        <p:spPr>
          <a:xfrm>
            <a:off x="5782491" y="2017144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400" dirty="0"/>
              <a:t>Player Name/Hero Name	</a:t>
            </a:r>
            <a:endParaRPr lang="id-ID" sz="1400" dirty="0"/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DA2EE6ED-3AFD-4F58-A40A-78267CED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353" y="2017144"/>
            <a:ext cx="661990" cy="66198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61CB04-953D-4A15-9230-C6DE84EC46AF}"/>
              </a:ext>
            </a:extLst>
          </p:cNvPr>
          <p:cNvSpPr/>
          <p:nvPr/>
        </p:nvSpPr>
        <p:spPr>
          <a:xfrm>
            <a:off x="5782491" y="2679134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400" dirty="0"/>
              <a:t>Player Name/Hero Name	</a:t>
            </a:r>
            <a:endParaRPr lang="id-ID" sz="1400" dirty="0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F2C4B711-CEA4-4166-BED0-E03EF1F75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353" y="2679134"/>
            <a:ext cx="661990" cy="66198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783DE9-B1DB-482C-A038-4A9E72F4A21A}"/>
              </a:ext>
            </a:extLst>
          </p:cNvPr>
          <p:cNvSpPr/>
          <p:nvPr/>
        </p:nvSpPr>
        <p:spPr>
          <a:xfrm>
            <a:off x="5782491" y="3341122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400" dirty="0"/>
              <a:t>Player Name/Hero Name	</a:t>
            </a:r>
            <a:endParaRPr lang="id-ID" sz="1400" dirty="0"/>
          </a:p>
        </p:txBody>
      </p:sp>
      <p:pic>
        <p:nvPicPr>
          <p:cNvPr id="21" name="Graphic 20" descr="User">
            <a:extLst>
              <a:ext uri="{FF2B5EF4-FFF2-40B4-BE49-F238E27FC236}">
                <a16:creationId xmlns:a16="http://schemas.microsoft.com/office/drawing/2014/main" id="{0E4BC498-37F7-44C9-8C89-952C2245F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353" y="3341122"/>
            <a:ext cx="661990" cy="66198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CD0AEB-5399-4BA0-8864-9D8D2E5C4017}"/>
              </a:ext>
            </a:extLst>
          </p:cNvPr>
          <p:cNvSpPr/>
          <p:nvPr/>
        </p:nvSpPr>
        <p:spPr>
          <a:xfrm>
            <a:off x="5782491" y="3988019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400" dirty="0"/>
              <a:t>Player Name/Hero Name	</a:t>
            </a:r>
            <a:endParaRPr lang="id-ID" sz="1400" dirty="0"/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5D8E588A-4FA9-453E-91E2-1605EA59A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353" y="3988019"/>
            <a:ext cx="661990" cy="66198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AB914E-E4F3-4DCF-BCD8-0A0C6CB29FB0}"/>
              </a:ext>
            </a:extLst>
          </p:cNvPr>
          <p:cNvSpPr/>
          <p:nvPr/>
        </p:nvSpPr>
        <p:spPr>
          <a:xfrm>
            <a:off x="5782491" y="4650007"/>
            <a:ext cx="4472852" cy="6619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400" dirty="0"/>
              <a:t>Player Name/Hero Name	</a:t>
            </a:r>
            <a:endParaRPr lang="id-ID" sz="1400" dirty="0"/>
          </a:p>
        </p:txBody>
      </p:sp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F3E21C09-6B96-4391-AA67-C0AC929B4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3353" y="4650007"/>
            <a:ext cx="661990" cy="6619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C32BD4-E104-4F93-8E93-59FA86FDDCD1}"/>
              </a:ext>
            </a:extLst>
          </p:cNvPr>
          <p:cNvSpPr txBox="1"/>
          <p:nvPr/>
        </p:nvSpPr>
        <p:spPr>
          <a:xfrm>
            <a:off x="2342605" y="1407240"/>
            <a:ext cx="6879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Team A						vs.						Team B</a:t>
            </a:r>
            <a:endParaRPr lang="id-ID" sz="1600" dirty="0"/>
          </a:p>
        </p:txBody>
      </p:sp>
      <p:pic>
        <p:nvPicPr>
          <p:cNvPr id="27" name="Graphic 26" descr="Signal">
            <a:extLst>
              <a:ext uri="{FF2B5EF4-FFF2-40B4-BE49-F238E27FC236}">
                <a16:creationId xmlns:a16="http://schemas.microsoft.com/office/drawing/2014/main" id="{B9C62BF2-789A-48D6-9416-F086E1040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4748" y="707784"/>
            <a:ext cx="436688" cy="436688"/>
          </a:xfrm>
          <a:prstGeom prst="rect">
            <a:avLst/>
          </a:prstGeom>
        </p:spPr>
      </p:pic>
      <p:pic>
        <p:nvPicPr>
          <p:cNvPr id="28" name="Graphic 27" descr="Wi-Fi">
            <a:extLst>
              <a:ext uri="{FF2B5EF4-FFF2-40B4-BE49-F238E27FC236}">
                <a16:creationId xmlns:a16="http://schemas.microsoft.com/office/drawing/2014/main" id="{4D3474DD-2ECC-4218-B7EE-65CC9B349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4634" y="639484"/>
            <a:ext cx="549010" cy="549010"/>
          </a:xfrm>
          <a:prstGeom prst="rect">
            <a:avLst/>
          </a:prstGeom>
        </p:spPr>
      </p:pic>
      <p:pic>
        <p:nvPicPr>
          <p:cNvPr id="29" name="Graphic 28" descr="Full Battery">
            <a:extLst>
              <a:ext uri="{FF2B5EF4-FFF2-40B4-BE49-F238E27FC236}">
                <a16:creationId xmlns:a16="http://schemas.microsoft.com/office/drawing/2014/main" id="{28F3900D-6266-4581-BB5F-E60C9DADB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3323" y="676245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2654B7E-E742-4EB9-A781-9C81BF79A6A7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3" action="ppaction://hlinksldjump"/>
            <a:extLst>
              <a:ext uri="{FF2B5EF4-FFF2-40B4-BE49-F238E27FC236}">
                <a16:creationId xmlns:a16="http://schemas.microsoft.com/office/drawing/2014/main" id="{1CC5BEE5-9A9B-4601-ACA0-A1789CB1F722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F6ACC-46DE-493D-82D1-0A92D3C3CC63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Shop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72DC7B41-BAD9-4944-A120-0C351B01FDE1}"/>
              </a:ext>
            </a:extLst>
          </p:cNvPr>
          <p:cNvSpPr/>
          <p:nvPr/>
        </p:nvSpPr>
        <p:spPr>
          <a:xfrm>
            <a:off x="1667061" y="1335070"/>
            <a:ext cx="972726" cy="360726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</a:t>
            </a:r>
            <a:endParaRPr lang="id-ID" sz="1400" dirty="0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3729858-C956-42A0-954E-F0A316E2B043}"/>
              </a:ext>
            </a:extLst>
          </p:cNvPr>
          <p:cNvSpPr/>
          <p:nvPr/>
        </p:nvSpPr>
        <p:spPr>
          <a:xfrm>
            <a:off x="2639787" y="133507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Damage</a:t>
            </a:r>
            <a:endParaRPr lang="id-ID" sz="1400" dirty="0"/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80BED4B1-0F66-4EF1-949F-7D30E8C7D7F9}"/>
              </a:ext>
            </a:extLst>
          </p:cNvPr>
          <p:cNvSpPr/>
          <p:nvPr/>
        </p:nvSpPr>
        <p:spPr>
          <a:xfrm>
            <a:off x="3612513" y="133507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Tank</a:t>
            </a:r>
            <a:endParaRPr lang="id-ID" sz="1400" dirty="0"/>
          </a:p>
        </p:txBody>
      </p:sp>
      <p:sp>
        <p:nvSpPr>
          <p:cNvPr id="8" name="Rectangle: Top Corners Snipped 7">
            <a:extLst>
              <a:ext uri="{FF2B5EF4-FFF2-40B4-BE49-F238E27FC236}">
                <a16:creationId xmlns:a16="http://schemas.microsoft.com/office/drawing/2014/main" id="{CCC60A3E-FE2F-4C3C-ACB3-131665FAC784}"/>
              </a:ext>
            </a:extLst>
          </p:cNvPr>
          <p:cNvSpPr/>
          <p:nvPr/>
        </p:nvSpPr>
        <p:spPr>
          <a:xfrm>
            <a:off x="4585239" y="133507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Mage</a:t>
            </a:r>
            <a:endParaRPr lang="id-ID" sz="1400" dirty="0"/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2C909AE1-E933-42C3-808F-C599B2F7F5AB}"/>
              </a:ext>
            </a:extLst>
          </p:cNvPr>
          <p:cNvSpPr/>
          <p:nvPr/>
        </p:nvSpPr>
        <p:spPr>
          <a:xfrm>
            <a:off x="5557965" y="133507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Support</a:t>
            </a:r>
            <a:endParaRPr lang="id-ID" sz="1400" dirty="0"/>
          </a:p>
        </p:txBody>
      </p: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2D109763-2D95-4F88-9C4A-C009B8E9012B}"/>
              </a:ext>
            </a:extLst>
          </p:cNvPr>
          <p:cNvSpPr/>
          <p:nvPr/>
        </p:nvSpPr>
        <p:spPr>
          <a:xfrm>
            <a:off x="6530691" y="133507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Ranged</a:t>
            </a:r>
            <a:endParaRPr lang="id-ID" sz="1400" dirty="0"/>
          </a:p>
        </p:txBody>
      </p:sp>
      <p:pic>
        <p:nvPicPr>
          <p:cNvPr id="11" name="Graphic 10" descr="Signal">
            <a:extLst>
              <a:ext uri="{FF2B5EF4-FFF2-40B4-BE49-F238E27FC236}">
                <a16:creationId xmlns:a16="http://schemas.microsoft.com/office/drawing/2014/main" id="{2F3388DF-D7AE-4EBA-B6C2-809EA7B95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12" name="Graphic 11" descr="Wi-Fi">
            <a:extLst>
              <a:ext uri="{FF2B5EF4-FFF2-40B4-BE49-F238E27FC236}">
                <a16:creationId xmlns:a16="http://schemas.microsoft.com/office/drawing/2014/main" id="{E372FFA3-0972-44FA-9895-C87DCFAD0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13" name="Graphic 12" descr="Daily Calendar">
            <a:extLst>
              <a:ext uri="{FF2B5EF4-FFF2-40B4-BE49-F238E27FC236}">
                <a16:creationId xmlns:a16="http://schemas.microsoft.com/office/drawing/2014/main" id="{8534669D-0451-41DB-8AB2-AF36502A8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14" name="Graphic 13" descr="Full Battery">
            <a:extLst>
              <a:ext uri="{FF2B5EF4-FFF2-40B4-BE49-F238E27FC236}">
                <a16:creationId xmlns:a16="http://schemas.microsoft.com/office/drawing/2014/main" id="{D9A6DFDE-4D96-433D-BAE8-322B412DA6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35DEF1-73E7-45DB-B243-F7415AAC423A}"/>
              </a:ext>
            </a:extLst>
          </p:cNvPr>
          <p:cNvSpPr/>
          <p:nvPr/>
        </p:nvSpPr>
        <p:spPr>
          <a:xfrm>
            <a:off x="1667062" y="1695795"/>
            <a:ext cx="9196680" cy="42783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085DC8-571A-4402-90A7-004DFF8A73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333" y="1903764"/>
            <a:ext cx="1563937" cy="1599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B49D8E-F5B1-41CA-9537-3EC4818A8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4438" y="1903764"/>
            <a:ext cx="1599022" cy="1599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1717BD-C4A5-4D05-B985-6E9A2F521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3275" y="1903764"/>
            <a:ext cx="1642128" cy="15990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7CD2BA-13C3-43FD-9C40-F0BC9DDD51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3777" y="1903764"/>
            <a:ext cx="1459089" cy="15990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A5E849-0E37-4A8F-A941-80B702BEF5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3039" y="3930143"/>
            <a:ext cx="1563937" cy="15990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D3FC55-345A-45C9-9AD3-E57FD1A66D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1144" y="3930143"/>
            <a:ext cx="1599022" cy="15990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51E2E8-71A8-422B-AF04-91E3CADBBE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9981" y="3930143"/>
            <a:ext cx="1642128" cy="15990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DCA-D2C1-455B-BE9C-5D6EE88F3E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0483" y="3930143"/>
            <a:ext cx="1459089" cy="1599022"/>
          </a:xfrm>
          <a:prstGeom prst="rect">
            <a:avLst/>
          </a:prstGeom>
        </p:spPr>
      </p:pic>
      <p:sp>
        <p:nvSpPr>
          <p:cNvPr id="33" name="Rectangle: Top Corners Snipped 32">
            <a:extLst>
              <a:ext uri="{FF2B5EF4-FFF2-40B4-BE49-F238E27FC236}">
                <a16:creationId xmlns:a16="http://schemas.microsoft.com/office/drawing/2014/main" id="{5D5CB1B9-7A06-4D91-B4DE-20481734D1CD}"/>
              </a:ext>
            </a:extLst>
          </p:cNvPr>
          <p:cNvSpPr/>
          <p:nvPr/>
        </p:nvSpPr>
        <p:spPr>
          <a:xfrm rot="16200000">
            <a:off x="1000334" y="2001794"/>
            <a:ext cx="972726" cy="360726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Hero</a:t>
            </a:r>
            <a:endParaRPr lang="id-ID" sz="1400" dirty="0"/>
          </a:p>
        </p:txBody>
      </p:sp>
      <p:sp>
        <p:nvSpPr>
          <p:cNvPr id="34" name="Rectangle: Top Corners Snipped 33">
            <a:extLst>
              <a:ext uri="{FF2B5EF4-FFF2-40B4-BE49-F238E27FC236}">
                <a16:creationId xmlns:a16="http://schemas.microsoft.com/office/drawing/2014/main" id="{83B45333-B8EA-4848-8BF0-24BF87C38CE3}"/>
              </a:ext>
            </a:extLst>
          </p:cNvPr>
          <p:cNvSpPr/>
          <p:nvPr/>
        </p:nvSpPr>
        <p:spPr>
          <a:xfrm rot="16200000">
            <a:off x="1001459" y="2974520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Skin</a:t>
            </a:r>
            <a:endParaRPr lang="id-ID" sz="1400" dirty="0"/>
          </a:p>
        </p:txBody>
      </p:sp>
      <p:sp>
        <p:nvSpPr>
          <p:cNvPr id="35" name="Rectangle: Top Corners Snipped 34">
            <a:extLst>
              <a:ext uri="{FF2B5EF4-FFF2-40B4-BE49-F238E27FC236}">
                <a16:creationId xmlns:a16="http://schemas.microsoft.com/office/drawing/2014/main" id="{2C9CCAD5-D3F4-4A34-8F88-57CBA2E5A787}"/>
              </a:ext>
            </a:extLst>
          </p:cNvPr>
          <p:cNvSpPr/>
          <p:nvPr/>
        </p:nvSpPr>
        <p:spPr>
          <a:xfrm rot="16200000">
            <a:off x="1000334" y="3947243"/>
            <a:ext cx="972726" cy="36072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Special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41330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9424BA6-79FD-4079-9472-3463084D3A07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Diagonal Corners Snipped 15">
            <a:hlinkClick r:id="rId2" action="ppaction://hlinksldjump"/>
            <a:extLst>
              <a:ext uri="{FF2B5EF4-FFF2-40B4-BE49-F238E27FC236}">
                <a16:creationId xmlns:a16="http://schemas.microsoft.com/office/drawing/2014/main" id="{75AFADF1-7EE4-4AD5-813D-4874EFB983B9}"/>
              </a:ext>
            </a:extLst>
          </p:cNvPr>
          <p:cNvSpPr/>
          <p:nvPr/>
        </p:nvSpPr>
        <p:spPr>
          <a:xfrm>
            <a:off x="852409" y="424018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Quests</a:t>
            </a:r>
            <a:endParaRPr lang="id-ID" dirty="0"/>
          </a:p>
        </p:txBody>
      </p:sp>
      <p:sp>
        <p:nvSpPr>
          <p:cNvPr id="18" name="Rectangle: Diagonal Corners Snipped 17">
            <a:hlinkClick r:id="rId3" action="ppaction://hlinksldjump"/>
            <a:extLst>
              <a:ext uri="{FF2B5EF4-FFF2-40B4-BE49-F238E27FC236}">
                <a16:creationId xmlns:a16="http://schemas.microsoft.com/office/drawing/2014/main" id="{ED28A44C-2B62-4ED4-8CF2-EBD80CF87E3E}"/>
              </a:ext>
            </a:extLst>
          </p:cNvPr>
          <p:cNvSpPr/>
          <p:nvPr/>
        </p:nvSpPr>
        <p:spPr>
          <a:xfrm>
            <a:off x="852409" y="211294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Friends</a:t>
            </a:r>
            <a:endParaRPr lang="id-ID" dirty="0"/>
          </a:p>
        </p:txBody>
      </p:sp>
      <p:sp>
        <p:nvSpPr>
          <p:cNvPr id="19" name="Rectangle: Diagonal Corners Snipped 18">
            <a:hlinkClick r:id="rId4" action="ppaction://hlinksldjump"/>
            <a:extLst>
              <a:ext uri="{FF2B5EF4-FFF2-40B4-BE49-F238E27FC236}">
                <a16:creationId xmlns:a16="http://schemas.microsoft.com/office/drawing/2014/main" id="{4F07232C-010A-4C44-B514-1B818A3CBA92}"/>
              </a:ext>
            </a:extLst>
          </p:cNvPr>
          <p:cNvSpPr/>
          <p:nvPr/>
        </p:nvSpPr>
        <p:spPr>
          <a:xfrm>
            <a:off x="852409" y="317656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Legion</a:t>
            </a:r>
            <a:endParaRPr lang="id-ID" dirty="0"/>
          </a:p>
        </p:txBody>
      </p:sp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BBE7A9CF-78CD-45EE-8BDE-FB065F70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454" y="3225772"/>
            <a:ext cx="406455" cy="406455"/>
          </a:xfrm>
          <a:prstGeom prst="rect">
            <a:avLst/>
          </a:prstGeom>
        </p:spPr>
      </p:pic>
      <p:pic>
        <p:nvPicPr>
          <p:cNvPr id="25" name="Graphic 24" descr="Signal">
            <a:extLst>
              <a:ext uri="{FF2B5EF4-FFF2-40B4-BE49-F238E27FC236}">
                <a16:creationId xmlns:a16="http://schemas.microsoft.com/office/drawing/2014/main" id="{9B3A37F9-F076-4334-A747-3A3221865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27" name="Graphic 26" descr="Wi-Fi">
            <a:extLst>
              <a:ext uri="{FF2B5EF4-FFF2-40B4-BE49-F238E27FC236}">
                <a16:creationId xmlns:a16="http://schemas.microsoft.com/office/drawing/2014/main" id="{A6E759D9-9DE5-4CAF-9EBD-6A07A164C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sp>
        <p:nvSpPr>
          <p:cNvPr id="28" name="Rectangle: Diagonal Corners Snipped 27">
            <a:extLst>
              <a:ext uri="{FF2B5EF4-FFF2-40B4-BE49-F238E27FC236}">
                <a16:creationId xmlns:a16="http://schemas.microsoft.com/office/drawing/2014/main" id="{C0E6BAB5-95ED-426A-89CD-4497FBFD4F2C}"/>
              </a:ext>
            </a:extLst>
          </p:cNvPr>
          <p:cNvSpPr/>
          <p:nvPr/>
        </p:nvSpPr>
        <p:spPr>
          <a:xfrm>
            <a:off x="8772354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Settings</a:t>
            </a:r>
            <a:endParaRPr lang="id-ID" dirty="0"/>
          </a:p>
        </p:txBody>
      </p:sp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680272D8-DFE0-4E0F-AABE-F24BFCCC6B4E}"/>
              </a:ext>
            </a:extLst>
          </p:cNvPr>
          <p:cNvSpPr/>
          <p:nvPr/>
        </p:nvSpPr>
        <p:spPr>
          <a:xfrm>
            <a:off x="6870479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id-ID" dirty="0"/>
          </a:p>
        </p:txBody>
      </p:sp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5A8A6424-44B0-41A0-9C88-B7B8817C0D3D}"/>
              </a:ext>
            </a:extLst>
          </p:cNvPr>
          <p:cNvSpPr/>
          <p:nvPr/>
        </p:nvSpPr>
        <p:spPr>
          <a:xfrm>
            <a:off x="4912711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  <a:endParaRPr lang="id-ID" dirty="0"/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CA2CAAB1-9829-440F-9A88-A57378EDF644}"/>
              </a:ext>
            </a:extLst>
          </p:cNvPr>
          <p:cNvSpPr/>
          <p:nvPr/>
        </p:nvSpPr>
        <p:spPr>
          <a:xfrm>
            <a:off x="2917779" y="5466034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Achievements</a:t>
            </a:r>
            <a:endParaRPr lang="id-ID" dirty="0"/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628EB013-E360-4D7E-B912-032530EB1EA6}"/>
              </a:ext>
            </a:extLst>
          </p:cNvPr>
          <p:cNvSpPr/>
          <p:nvPr/>
        </p:nvSpPr>
        <p:spPr>
          <a:xfrm>
            <a:off x="922848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 List</a:t>
            </a:r>
            <a:endParaRPr lang="id-ID" dirty="0"/>
          </a:p>
        </p:txBody>
      </p: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CF908D85-5F45-41E4-A3B4-FA3B85F0E7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2574" y="5466034"/>
            <a:ext cx="499765" cy="499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5DF00-C75C-417C-A2E0-6FDA6BC26E90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603860-4553-4440-8100-B01A3805D534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8F7FB-7AF7-4D4E-A1FD-E101F1CF4A11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Player Name</a:t>
            </a:r>
          </a:p>
          <a:p>
            <a:pPr algn="just"/>
            <a:r>
              <a:rPr lang="en-US" sz="1100" dirty="0"/>
              <a:t>Level 21</a:t>
            </a:r>
            <a:endParaRPr lang="id-ID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08173-A2F6-4D37-B1EF-C7B9D8B7583E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B3FFF-C831-441D-BEAA-75E8A9161AE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6EBF5-0C8B-4655-BBD2-80AD4874C5CA}"/>
              </a:ext>
            </a:extLst>
          </p:cNvPr>
          <p:cNvSpPr txBox="1"/>
          <p:nvPr/>
        </p:nvSpPr>
        <p:spPr>
          <a:xfrm>
            <a:off x="1715189" y="1288729"/>
            <a:ext cx="1623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24.775 Mel / 300 Crystal</a:t>
            </a:r>
            <a:endParaRPr lang="id-ID" sz="1050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4" name="Graphic 33" descr="User">
            <a:hlinkClick r:id="rId13" action="ppaction://hlinksldjump"/>
            <a:extLst>
              <a:ext uri="{FF2B5EF4-FFF2-40B4-BE49-F238E27FC236}">
                <a16:creationId xmlns:a16="http://schemas.microsoft.com/office/drawing/2014/main" id="{3381F62D-0E70-431B-8A6F-916F49E494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8CC907DF-01B7-4338-AFA0-61EDBEADBA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2409" y="2060199"/>
            <a:ext cx="579441" cy="579441"/>
          </a:xfrm>
          <a:prstGeom prst="rect">
            <a:avLst/>
          </a:prstGeom>
        </p:spPr>
      </p:pic>
      <p:pic>
        <p:nvPicPr>
          <p:cNvPr id="38" name="Graphic 37" descr="Puzzle">
            <a:extLst>
              <a:ext uri="{FF2B5EF4-FFF2-40B4-BE49-F238E27FC236}">
                <a16:creationId xmlns:a16="http://schemas.microsoft.com/office/drawing/2014/main" id="{DBC6526E-731D-4233-906A-0363A2F165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208" y="4263157"/>
            <a:ext cx="437701" cy="437701"/>
          </a:xfrm>
          <a:prstGeom prst="rect">
            <a:avLst/>
          </a:prstGeom>
        </p:spPr>
      </p:pic>
      <p:pic>
        <p:nvPicPr>
          <p:cNvPr id="42" name="Graphic 41" descr="Medal">
            <a:extLst>
              <a:ext uri="{FF2B5EF4-FFF2-40B4-BE49-F238E27FC236}">
                <a16:creationId xmlns:a16="http://schemas.microsoft.com/office/drawing/2014/main" id="{775F924F-916B-485F-8A6F-CAC55CFEBA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67954" y="5466034"/>
            <a:ext cx="506258" cy="506258"/>
          </a:xfrm>
          <a:prstGeom prst="rect">
            <a:avLst/>
          </a:prstGeom>
        </p:spPr>
      </p:pic>
      <p:pic>
        <p:nvPicPr>
          <p:cNvPr id="44" name="Graphic 43" descr="Daily Calendar">
            <a:extLst>
              <a:ext uri="{FF2B5EF4-FFF2-40B4-BE49-F238E27FC236}">
                <a16:creationId xmlns:a16="http://schemas.microsoft.com/office/drawing/2014/main" id="{53EBD74C-B3FB-4105-A252-331504A490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6" name="Graphic 45" descr="Full Battery">
            <a:extLst>
              <a:ext uri="{FF2B5EF4-FFF2-40B4-BE49-F238E27FC236}">
                <a16:creationId xmlns:a16="http://schemas.microsoft.com/office/drawing/2014/main" id="{0AC0A943-13CC-48A1-9A9E-2118CCFEBC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  <p:pic>
        <p:nvPicPr>
          <p:cNvPr id="48" name="Graphic 47" descr="Earth Globe Asia-Australia">
            <a:extLst>
              <a:ext uri="{FF2B5EF4-FFF2-40B4-BE49-F238E27FC236}">
                <a16:creationId xmlns:a16="http://schemas.microsoft.com/office/drawing/2014/main" id="{32CC77FB-23F7-44D9-94E8-9B437B8E1AC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81218" y="5466034"/>
            <a:ext cx="539359" cy="539359"/>
          </a:xfrm>
          <a:prstGeom prst="rect">
            <a:avLst/>
          </a:prstGeom>
        </p:spPr>
      </p:pic>
      <p:pic>
        <p:nvPicPr>
          <p:cNvPr id="50" name="Graphic 49" descr="Glasses">
            <a:extLst>
              <a:ext uri="{FF2B5EF4-FFF2-40B4-BE49-F238E27FC236}">
                <a16:creationId xmlns:a16="http://schemas.microsoft.com/office/drawing/2014/main" id="{95A87BFA-95B7-46CE-A929-EBE4A4CCFB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1092" y="5387932"/>
            <a:ext cx="672092" cy="672092"/>
          </a:xfrm>
          <a:prstGeom prst="rect">
            <a:avLst/>
          </a:prstGeom>
        </p:spPr>
      </p:pic>
      <p:pic>
        <p:nvPicPr>
          <p:cNvPr id="52" name="Graphic 51" descr="Hanger">
            <a:extLst>
              <a:ext uri="{FF2B5EF4-FFF2-40B4-BE49-F238E27FC236}">
                <a16:creationId xmlns:a16="http://schemas.microsoft.com/office/drawing/2014/main" id="{E500D8D1-A191-4CC5-8F2C-8B270A162C9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944806" y="5466034"/>
            <a:ext cx="483641" cy="4836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A70C2-6A95-4E9B-92B9-5616B615612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306111" y="1848503"/>
            <a:ext cx="1832588" cy="31609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C5B8F3-7544-4FF5-82E9-DD64FCC61CE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517451" y="1848503"/>
            <a:ext cx="1834599" cy="31609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EA027B9-28C7-4A30-A8FE-1C19C7EF306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388406" y="1156846"/>
            <a:ext cx="2831544" cy="4198088"/>
          </a:xfrm>
          <a:prstGeom prst="rect">
            <a:avLst/>
          </a:prstGeom>
        </p:spPr>
      </p:pic>
      <p:sp>
        <p:nvSpPr>
          <p:cNvPr id="58" name="Flowchart: Connector 57">
            <a:hlinkClick r:id="rId35" action="ppaction://hlinksldjump"/>
            <a:extLst>
              <a:ext uri="{FF2B5EF4-FFF2-40B4-BE49-F238E27FC236}">
                <a16:creationId xmlns:a16="http://schemas.microsoft.com/office/drawing/2014/main" id="{65972A7F-ED46-4BD2-9D1B-1DF56131BB97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92D62DA-D06C-4CC0-A5E9-3941A70CD944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sure you want to quit the game?</a:t>
            </a:r>
          </a:p>
          <a:p>
            <a:pPr algn="ctr"/>
            <a:endParaRPr lang="id-ID" dirty="0"/>
          </a:p>
        </p:txBody>
      </p:sp>
      <p:sp>
        <p:nvSpPr>
          <p:cNvPr id="37" name="Rectangle: Rounded Corners 3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386CA02-56A9-41F7-8903-F619644189CB}"/>
              </a:ext>
            </a:extLst>
          </p:cNvPr>
          <p:cNvSpPr/>
          <p:nvPr/>
        </p:nvSpPr>
        <p:spPr>
          <a:xfrm>
            <a:off x="4128348" y="3397999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Yes</a:t>
            </a:r>
            <a:endParaRPr lang="id-ID" dirty="0"/>
          </a:p>
        </p:txBody>
      </p:sp>
      <p:sp>
        <p:nvSpPr>
          <p:cNvPr id="39" name="Rectangle: Rounded Corners 38">
            <a:hlinkClick r:id="rId35" action="ppaction://hlinksldjump"/>
            <a:extLst>
              <a:ext uri="{FF2B5EF4-FFF2-40B4-BE49-F238E27FC236}">
                <a16:creationId xmlns:a16="http://schemas.microsoft.com/office/drawing/2014/main" id="{230E185D-9E91-4E0E-89D3-702C9B23C9F4}"/>
              </a:ext>
            </a:extLst>
          </p:cNvPr>
          <p:cNvSpPr/>
          <p:nvPr/>
        </p:nvSpPr>
        <p:spPr>
          <a:xfrm>
            <a:off x="6415217" y="3412793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763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D75A937-AF72-40A9-82ED-6D39057F2759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C4120DAB-D19F-45E8-988D-6CA32A392F63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1BA5-7D8B-4D2A-BA95-231F398E0CBE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Settings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pic>
        <p:nvPicPr>
          <p:cNvPr id="6" name="Graphic 5" descr="Music">
            <a:extLst>
              <a:ext uri="{FF2B5EF4-FFF2-40B4-BE49-F238E27FC236}">
                <a16:creationId xmlns:a16="http://schemas.microsoft.com/office/drawing/2014/main" id="{F146F288-F073-4C05-910F-E36CBED5F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051" y="1609750"/>
            <a:ext cx="425812" cy="425812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08A1AC02-5F71-410B-A995-9B39000A3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7377" y="2334833"/>
            <a:ext cx="391630" cy="422568"/>
          </a:xfrm>
          <a:prstGeom prst="rect">
            <a:avLst/>
          </a:prstGeom>
        </p:spPr>
      </p:pic>
      <p:pic>
        <p:nvPicPr>
          <p:cNvPr id="12" name="Graphic 11" descr="Earth Globe Americas">
            <a:extLst>
              <a:ext uri="{FF2B5EF4-FFF2-40B4-BE49-F238E27FC236}">
                <a16:creationId xmlns:a16="http://schemas.microsoft.com/office/drawing/2014/main" id="{76EBF171-1F0C-4184-803A-2F05547CE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6063" y="2344428"/>
            <a:ext cx="425812" cy="425812"/>
          </a:xfrm>
          <a:prstGeom prst="rect">
            <a:avLst/>
          </a:prstGeom>
        </p:spPr>
      </p:pic>
      <p:pic>
        <p:nvPicPr>
          <p:cNvPr id="14" name="Graphic 13" descr="Home">
            <a:extLst>
              <a:ext uri="{FF2B5EF4-FFF2-40B4-BE49-F238E27FC236}">
                <a16:creationId xmlns:a16="http://schemas.microsoft.com/office/drawing/2014/main" id="{0E9245B8-E968-42A6-8210-76C12A059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472" y="3741936"/>
            <a:ext cx="1790606" cy="1790606"/>
          </a:xfrm>
          <a:prstGeom prst="rect">
            <a:avLst/>
          </a:prstGeom>
        </p:spPr>
      </p:pic>
      <p:pic>
        <p:nvPicPr>
          <p:cNvPr id="16" name="Graphic 15" descr="House">
            <a:extLst>
              <a:ext uri="{FF2B5EF4-FFF2-40B4-BE49-F238E27FC236}">
                <a16:creationId xmlns:a16="http://schemas.microsoft.com/office/drawing/2014/main" id="{E7D11945-D9B9-48F1-A57E-DC035C1D72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5891" y="3764144"/>
            <a:ext cx="1790606" cy="1790606"/>
          </a:xfrm>
          <a:prstGeom prst="rect">
            <a:avLst/>
          </a:prstGeom>
        </p:spPr>
      </p:pic>
      <p:pic>
        <p:nvPicPr>
          <p:cNvPr id="18" name="Graphic 17" descr="City">
            <a:extLst>
              <a:ext uri="{FF2B5EF4-FFF2-40B4-BE49-F238E27FC236}">
                <a16:creationId xmlns:a16="http://schemas.microsoft.com/office/drawing/2014/main" id="{FEB474A7-4800-4A86-9559-C5E7E9134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4310" y="3741936"/>
            <a:ext cx="1790606" cy="1790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0796D5-EA9B-45D4-93CC-7EB324960AB1}"/>
              </a:ext>
            </a:extLst>
          </p:cNvPr>
          <p:cNvSpPr txBox="1"/>
          <p:nvPr/>
        </p:nvSpPr>
        <p:spPr>
          <a:xfrm>
            <a:off x="1659617" y="1684156"/>
            <a:ext cx="1828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Voice:		Enabled</a:t>
            </a:r>
            <a:endParaRPr lang="id-ID" sz="1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937782-3727-43B8-A8D2-45A126CCEE01}"/>
              </a:ext>
            </a:extLst>
          </p:cNvPr>
          <p:cNvGrpSpPr/>
          <p:nvPr/>
        </p:nvGrpSpPr>
        <p:grpSpPr>
          <a:xfrm>
            <a:off x="1047051" y="2334833"/>
            <a:ext cx="528665" cy="463288"/>
            <a:chOff x="1415968" y="2491459"/>
            <a:chExt cx="528665" cy="463288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F431F4BF-3691-465C-8B62-1C1988F5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15968" y="2528935"/>
              <a:ext cx="425812" cy="425812"/>
            </a:xfrm>
            <a:prstGeom prst="rect">
              <a:avLst/>
            </a:prstGeom>
          </p:spPr>
        </p:pic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id="{6AEC4E5B-FE6E-4175-A235-3876E652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518821" y="2491459"/>
              <a:ext cx="425812" cy="42581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420FFF-01DD-4A12-B7C4-7F4DAF1338F2}"/>
              </a:ext>
            </a:extLst>
          </p:cNvPr>
          <p:cNvSpPr txBox="1"/>
          <p:nvPr/>
        </p:nvSpPr>
        <p:spPr>
          <a:xfrm>
            <a:off x="1659617" y="2452762"/>
            <a:ext cx="183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Shadow:	Enabled</a:t>
            </a:r>
            <a:endParaRPr lang="id-ID" sz="1200" dirty="0"/>
          </a:p>
        </p:txBody>
      </p:sp>
      <p:pic>
        <p:nvPicPr>
          <p:cNvPr id="24" name="Graphic 23" descr="Voice">
            <a:extLst>
              <a:ext uri="{FF2B5EF4-FFF2-40B4-BE49-F238E27FC236}">
                <a16:creationId xmlns:a16="http://schemas.microsoft.com/office/drawing/2014/main" id="{95611F80-6AAD-4690-A62B-6D0D3A77C6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1307" y="1568321"/>
            <a:ext cx="523771" cy="565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E37837-9B84-4211-8E20-322A03F8C4B8}"/>
              </a:ext>
            </a:extLst>
          </p:cNvPr>
          <p:cNvSpPr txBox="1"/>
          <p:nvPr/>
        </p:nvSpPr>
        <p:spPr>
          <a:xfrm>
            <a:off x="4816333" y="1712396"/>
            <a:ext cx="179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Vibrate:	Enabled</a:t>
            </a:r>
            <a:endParaRPr lang="id-ID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65A1F1-BB80-4350-877F-6E33B7F2A1D8}"/>
              </a:ext>
            </a:extLst>
          </p:cNvPr>
          <p:cNvSpPr txBox="1"/>
          <p:nvPr/>
        </p:nvSpPr>
        <p:spPr>
          <a:xfrm>
            <a:off x="4816332" y="2418835"/>
            <a:ext cx="1865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Notifications: Enabled</a:t>
            </a:r>
            <a:endParaRPr lang="id-ID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A0FFC1-A3C1-4078-8414-7240EAE9606D}"/>
              </a:ext>
            </a:extLst>
          </p:cNvPr>
          <p:cNvSpPr txBox="1"/>
          <p:nvPr/>
        </p:nvSpPr>
        <p:spPr>
          <a:xfrm>
            <a:off x="7938434" y="2418835"/>
            <a:ext cx="175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Language:	English</a:t>
            </a:r>
            <a:endParaRPr lang="id-ID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D139C0-E431-40C4-9AB9-CE8F4076B712}"/>
              </a:ext>
            </a:extLst>
          </p:cNvPr>
          <p:cNvSpPr txBox="1"/>
          <p:nvPr/>
        </p:nvSpPr>
        <p:spPr>
          <a:xfrm>
            <a:off x="7326063" y="1707292"/>
            <a:ext cx="40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zzz</a:t>
            </a:r>
            <a:endParaRPr lang="id-ID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4E6066-A3DC-4FAA-9385-81DEE0585203}"/>
              </a:ext>
            </a:extLst>
          </p:cNvPr>
          <p:cNvSpPr txBox="1"/>
          <p:nvPr/>
        </p:nvSpPr>
        <p:spPr>
          <a:xfrm>
            <a:off x="7943470" y="1711545"/>
            <a:ext cx="1804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Damage Text: Enabled</a:t>
            </a:r>
            <a:endParaRPr lang="id-ID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020146-EB0B-4975-88D6-92086514F73D}"/>
              </a:ext>
            </a:extLst>
          </p:cNvPr>
          <p:cNvSpPr txBox="1"/>
          <p:nvPr/>
        </p:nvSpPr>
        <p:spPr>
          <a:xfrm>
            <a:off x="1070812" y="3429000"/>
            <a:ext cx="2024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Screen Quality</a:t>
            </a:r>
            <a:endParaRPr lang="id-ID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B45A95-B366-4E2E-BA03-EF7D659FAC69}"/>
              </a:ext>
            </a:extLst>
          </p:cNvPr>
          <p:cNvSpPr txBox="1"/>
          <p:nvPr/>
        </p:nvSpPr>
        <p:spPr>
          <a:xfrm>
            <a:off x="1472863" y="5589003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</a:t>
            </a:r>
            <a:endParaRPr lang="id-ID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C11B28-1EC0-4BA3-8002-DF6C5B8CF5E4}"/>
              </a:ext>
            </a:extLst>
          </p:cNvPr>
          <p:cNvSpPr txBox="1"/>
          <p:nvPr/>
        </p:nvSpPr>
        <p:spPr>
          <a:xfrm>
            <a:off x="4922175" y="5643905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Medium</a:t>
            </a:r>
            <a:endParaRPr lang="id-ID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51AD07-40E4-4C96-B772-43E94FCA1DE3}"/>
              </a:ext>
            </a:extLst>
          </p:cNvPr>
          <p:cNvSpPr txBox="1"/>
          <p:nvPr/>
        </p:nvSpPr>
        <p:spPr>
          <a:xfrm>
            <a:off x="8371487" y="5589003"/>
            <a:ext cx="1556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</a:t>
            </a:r>
            <a:endParaRPr lang="id-ID" sz="1200" dirty="0"/>
          </a:p>
        </p:txBody>
      </p:sp>
      <p:pic>
        <p:nvPicPr>
          <p:cNvPr id="27" name="Graphic 26" descr="Signal">
            <a:extLst>
              <a:ext uri="{FF2B5EF4-FFF2-40B4-BE49-F238E27FC236}">
                <a16:creationId xmlns:a16="http://schemas.microsoft.com/office/drawing/2014/main" id="{68605658-9FFE-40E5-963A-6614D883C4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6" name="Graphic 35" descr="Wi-Fi">
            <a:extLst>
              <a:ext uri="{FF2B5EF4-FFF2-40B4-BE49-F238E27FC236}">
                <a16:creationId xmlns:a16="http://schemas.microsoft.com/office/drawing/2014/main" id="{644FE2AB-2607-482D-B47F-29D30D1987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37" name="Graphic 36" descr="Daily Calendar">
            <a:extLst>
              <a:ext uri="{FF2B5EF4-FFF2-40B4-BE49-F238E27FC236}">
                <a16:creationId xmlns:a16="http://schemas.microsoft.com/office/drawing/2014/main" id="{1F8F5674-1AAF-4C05-B0B6-6C8133D8AE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38" name="Graphic 37" descr="Full Battery">
            <a:extLst>
              <a:ext uri="{FF2B5EF4-FFF2-40B4-BE49-F238E27FC236}">
                <a16:creationId xmlns:a16="http://schemas.microsoft.com/office/drawing/2014/main" id="{BCEDD592-1DDC-4061-AE04-3E6BF2C934A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2EC319-85C5-4345-A5E4-46C9FBA71D7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Diagonal Corners Snipped 15">
            <a:hlinkClick r:id="rId2" action="ppaction://hlinksldjump"/>
            <a:extLst>
              <a:ext uri="{FF2B5EF4-FFF2-40B4-BE49-F238E27FC236}">
                <a16:creationId xmlns:a16="http://schemas.microsoft.com/office/drawing/2014/main" id="{75AFADF1-7EE4-4AD5-813D-4874EFB983B9}"/>
              </a:ext>
            </a:extLst>
          </p:cNvPr>
          <p:cNvSpPr/>
          <p:nvPr/>
        </p:nvSpPr>
        <p:spPr>
          <a:xfrm>
            <a:off x="852409" y="424018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Quests</a:t>
            </a:r>
            <a:endParaRPr lang="id-ID" dirty="0"/>
          </a:p>
        </p:txBody>
      </p:sp>
      <p:sp>
        <p:nvSpPr>
          <p:cNvPr id="18" name="Rectangle: Diagonal Corners Snipped 17">
            <a:hlinkClick r:id="rId3" action="ppaction://hlinksldjump"/>
            <a:extLst>
              <a:ext uri="{FF2B5EF4-FFF2-40B4-BE49-F238E27FC236}">
                <a16:creationId xmlns:a16="http://schemas.microsoft.com/office/drawing/2014/main" id="{ED28A44C-2B62-4ED4-8CF2-EBD80CF87E3E}"/>
              </a:ext>
            </a:extLst>
          </p:cNvPr>
          <p:cNvSpPr/>
          <p:nvPr/>
        </p:nvSpPr>
        <p:spPr>
          <a:xfrm>
            <a:off x="852409" y="211294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Friends</a:t>
            </a:r>
            <a:endParaRPr lang="id-ID" dirty="0"/>
          </a:p>
        </p:txBody>
      </p:sp>
      <p:sp>
        <p:nvSpPr>
          <p:cNvPr id="19" name="Rectangle: Diagonal Corners Snipped 18">
            <a:hlinkClick r:id="rId4" action="ppaction://hlinksldjump"/>
            <a:extLst>
              <a:ext uri="{FF2B5EF4-FFF2-40B4-BE49-F238E27FC236}">
                <a16:creationId xmlns:a16="http://schemas.microsoft.com/office/drawing/2014/main" id="{4F07232C-010A-4C44-B514-1B818A3CBA92}"/>
              </a:ext>
            </a:extLst>
          </p:cNvPr>
          <p:cNvSpPr/>
          <p:nvPr/>
        </p:nvSpPr>
        <p:spPr>
          <a:xfrm>
            <a:off x="852409" y="317656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Legion</a:t>
            </a:r>
            <a:endParaRPr lang="id-ID" dirty="0"/>
          </a:p>
        </p:txBody>
      </p:sp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BBE7A9CF-78CD-45EE-8BDE-FB065F70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454" y="3225772"/>
            <a:ext cx="406455" cy="406455"/>
          </a:xfrm>
          <a:prstGeom prst="rect">
            <a:avLst/>
          </a:prstGeom>
        </p:spPr>
      </p:pic>
      <p:pic>
        <p:nvPicPr>
          <p:cNvPr id="25" name="Graphic 24" descr="Signal">
            <a:extLst>
              <a:ext uri="{FF2B5EF4-FFF2-40B4-BE49-F238E27FC236}">
                <a16:creationId xmlns:a16="http://schemas.microsoft.com/office/drawing/2014/main" id="{9B3A37F9-F076-4334-A747-3A3221865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27" name="Graphic 26" descr="Wi-Fi">
            <a:extLst>
              <a:ext uri="{FF2B5EF4-FFF2-40B4-BE49-F238E27FC236}">
                <a16:creationId xmlns:a16="http://schemas.microsoft.com/office/drawing/2014/main" id="{A6E759D9-9DE5-4CAF-9EBD-6A07A164C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sp>
        <p:nvSpPr>
          <p:cNvPr id="28" name="Rectangle: Diagonal Corners Snipped 27">
            <a:hlinkClick r:id="rId11" action="ppaction://hlinksldjump"/>
            <a:extLst>
              <a:ext uri="{FF2B5EF4-FFF2-40B4-BE49-F238E27FC236}">
                <a16:creationId xmlns:a16="http://schemas.microsoft.com/office/drawing/2014/main" id="{C0E6BAB5-95ED-426A-89CD-4497FBFD4F2C}"/>
              </a:ext>
            </a:extLst>
          </p:cNvPr>
          <p:cNvSpPr/>
          <p:nvPr/>
        </p:nvSpPr>
        <p:spPr>
          <a:xfrm>
            <a:off x="8772354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Settings</a:t>
            </a:r>
            <a:endParaRPr lang="id-ID" dirty="0"/>
          </a:p>
        </p:txBody>
      </p:sp>
      <p:sp>
        <p:nvSpPr>
          <p:cNvPr id="29" name="Rectangle: Diagonal Corners Snipped 28">
            <a:hlinkClick r:id="rId12" action="ppaction://hlinksldjump"/>
            <a:extLst>
              <a:ext uri="{FF2B5EF4-FFF2-40B4-BE49-F238E27FC236}">
                <a16:creationId xmlns:a16="http://schemas.microsoft.com/office/drawing/2014/main" id="{680272D8-DFE0-4E0F-AABE-F24BFCCC6B4E}"/>
              </a:ext>
            </a:extLst>
          </p:cNvPr>
          <p:cNvSpPr/>
          <p:nvPr/>
        </p:nvSpPr>
        <p:spPr>
          <a:xfrm>
            <a:off x="6870479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id-ID" dirty="0"/>
          </a:p>
        </p:txBody>
      </p:sp>
      <p:sp>
        <p:nvSpPr>
          <p:cNvPr id="30" name="Rectangle: Diagonal Corners Snipped 29">
            <a:hlinkClick r:id="rId13" action="ppaction://hlinksldjump"/>
            <a:extLst>
              <a:ext uri="{FF2B5EF4-FFF2-40B4-BE49-F238E27FC236}">
                <a16:creationId xmlns:a16="http://schemas.microsoft.com/office/drawing/2014/main" id="{5A8A6424-44B0-41A0-9C88-B7B8817C0D3D}"/>
              </a:ext>
            </a:extLst>
          </p:cNvPr>
          <p:cNvSpPr/>
          <p:nvPr/>
        </p:nvSpPr>
        <p:spPr>
          <a:xfrm>
            <a:off x="4912711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  <a:endParaRPr lang="id-ID" dirty="0"/>
          </a:p>
        </p:txBody>
      </p:sp>
      <p:sp>
        <p:nvSpPr>
          <p:cNvPr id="31" name="Rectangle: Diagonal Corners Snipped 30">
            <a:hlinkClick r:id="rId14" action="ppaction://hlinksldjump"/>
            <a:extLst>
              <a:ext uri="{FF2B5EF4-FFF2-40B4-BE49-F238E27FC236}">
                <a16:creationId xmlns:a16="http://schemas.microsoft.com/office/drawing/2014/main" id="{CA2CAAB1-9829-440F-9A88-A57378EDF644}"/>
              </a:ext>
            </a:extLst>
          </p:cNvPr>
          <p:cNvSpPr/>
          <p:nvPr/>
        </p:nvSpPr>
        <p:spPr>
          <a:xfrm>
            <a:off x="2917779" y="5466034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Achievements</a:t>
            </a:r>
            <a:endParaRPr lang="id-ID" dirty="0"/>
          </a:p>
        </p:txBody>
      </p:sp>
      <p:sp>
        <p:nvSpPr>
          <p:cNvPr id="32" name="Rectangle: Diagonal Corners Snipped 31">
            <a:hlinkClick r:id="rId15" action="ppaction://hlinksldjump"/>
            <a:extLst>
              <a:ext uri="{FF2B5EF4-FFF2-40B4-BE49-F238E27FC236}">
                <a16:creationId xmlns:a16="http://schemas.microsoft.com/office/drawing/2014/main" id="{628EB013-E360-4D7E-B912-032530EB1EA6}"/>
              </a:ext>
            </a:extLst>
          </p:cNvPr>
          <p:cNvSpPr/>
          <p:nvPr/>
        </p:nvSpPr>
        <p:spPr>
          <a:xfrm>
            <a:off x="922848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 List</a:t>
            </a:r>
            <a:endParaRPr lang="id-ID" dirty="0"/>
          </a:p>
        </p:txBody>
      </p: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CF908D85-5F45-41E4-A3B4-FA3B85F0E7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02574" y="5466034"/>
            <a:ext cx="499765" cy="499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5DF00-C75C-417C-A2E0-6FDA6BC26E90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603860-4553-4440-8100-B01A3805D534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8F7FB-7AF7-4D4E-A1FD-E101F1CF4A11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Player Name</a:t>
            </a:r>
          </a:p>
          <a:p>
            <a:pPr algn="just"/>
            <a:r>
              <a:rPr lang="en-US" sz="1100" dirty="0"/>
              <a:t>Level 21</a:t>
            </a:r>
            <a:endParaRPr lang="id-ID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08173-A2F6-4D37-B1EF-C7B9D8B7583E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B3FFF-C831-441D-BEAA-75E8A9161AE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6EBF5-0C8B-4655-BBD2-80AD4874C5CA}"/>
              </a:ext>
            </a:extLst>
          </p:cNvPr>
          <p:cNvSpPr txBox="1"/>
          <p:nvPr/>
        </p:nvSpPr>
        <p:spPr>
          <a:xfrm>
            <a:off x="1715189" y="1288729"/>
            <a:ext cx="1623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24.775 Mel / 300 Crystal</a:t>
            </a:r>
            <a:endParaRPr lang="id-ID" sz="1050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4" name="Graphic 33" descr="User">
            <a:hlinkClick r:id="rId18" action="ppaction://hlinksldjump"/>
            <a:extLst>
              <a:ext uri="{FF2B5EF4-FFF2-40B4-BE49-F238E27FC236}">
                <a16:creationId xmlns:a16="http://schemas.microsoft.com/office/drawing/2014/main" id="{3381F62D-0E70-431B-8A6F-916F49E494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8CC907DF-01B7-4338-AFA0-61EDBEADBA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2409" y="2060199"/>
            <a:ext cx="579441" cy="579441"/>
          </a:xfrm>
          <a:prstGeom prst="rect">
            <a:avLst/>
          </a:prstGeom>
        </p:spPr>
      </p:pic>
      <p:pic>
        <p:nvPicPr>
          <p:cNvPr id="38" name="Graphic 37" descr="Puzzle">
            <a:extLst>
              <a:ext uri="{FF2B5EF4-FFF2-40B4-BE49-F238E27FC236}">
                <a16:creationId xmlns:a16="http://schemas.microsoft.com/office/drawing/2014/main" id="{DBC6526E-731D-4233-906A-0363A2F165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1208" y="4263157"/>
            <a:ext cx="437701" cy="437701"/>
          </a:xfrm>
          <a:prstGeom prst="rect">
            <a:avLst/>
          </a:prstGeom>
        </p:spPr>
      </p:pic>
      <p:pic>
        <p:nvPicPr>
          <p:cNvPr id="42" name="Graphic 41" descr="Medal">
            <a:extLst>
              <a:ext uri="{FF2B5EF4-FFF2-40B4-BE49-F238E27FC236}">
                <a16:creationId xmlns:a16="http://schemas.microsoft.com/office/drawing/2014/main" id="{775F924F-916B-485F-8A6F-CAC55CFEBA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67954" y="5466034"/>
            <a:ext cx="506258" cy="506258"/>
          </a:xfrm>
          <a:prstGeom prst="rect">
            <a:avLst/>
          </a:prstGeom>
        </p:spPr>
      </p:pic>
      <p:pic>
        <p:nvPicPr>
          <p:cNvPr id="44" name="Graphic 43" descr="Daily Calendar">
            <a:extLst>
              <a:ext uri="{FF2B5EF4-FFF2-40B4-BE49-F238E27FC236}">
                <a16:creationId xmlns:a16="http://schemas.microsoft.com/office/drawing/2014/main" id="{53EBD74C-B3FB-4105-A252-331504A490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6" name="Graphic 45" descr="Full Battery">
            <a:extLst>
              <a:ext uri="{FF2B5EF4-FFF2-40B4-BE49-F238E27FC236}">
                <a16:creationId xmlns:a16="http://schemas.microsoft.com/office/drawing/2014/main" id="{0AC0A943-13CC-48A1-9A9E-2118CCFEBC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  <p:pic>
        <p:nvPicPr>
          <p:cNvPr id="48" name="Graphic 47" descr="Earth Globe Asia-Australia">
            <a:extLst>
              <a:ext uri="{FF2B5EF4-FFF2-40B4-BE49-F238E27FC236}">
                <a16:creationId xmlns:a16="http://schemas.microsoft.com/office/drawing/2014/main" id="{32CC77FB-23F7-44D9-94E8-9B437B8E1A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81218" y="5466034"/>
            <a:ext cx="539359" cy="539359"/>
          </a:xfrm>
          <a:prstGeom prst="rect">
            <a:avLst/>
          </a:prstGeom>
        </p:spPr>
      </p:pic>
      <p:pic>
        <p:nvPicPr>
          <p:cNvPr id="50" name="Graphic 49" descr="Glasses">
            <a:extLst>
              <a:ext uri="{FF2B5EF4-FFF2-40B4-BE49-F238E27FC236}">
                <a16:creationId xmlns:a16="http://schemas.microsoft.com/office/drawing/2014/main" id="{95A87BFA-95B7-46CE-A929-EBE4A4CCFB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11092" y="5387932"/>
            <a:ext cx="672092" cy="672092"/>
          </a:xfrm>
          <a:prstGeom prst="rect">
            <a:avLst/>
          </a:prstGeom>
        </p:spPr>
      </p:pic>
      <p:pic>
        <p:nvPicPr>
          <p:cNvPr id="52" name="Graphic 51" descr="Hanger">
            <a:extLst>
              <a:ext uri="{FF2B5EF4-FFF2-40B4-BE49-F238E27FC236}">
                <a16:creationId xmlns:a16="http://schemas.microsoft.com/office/drawing/2014/main" id="{E500D8D1-A191-4CC5-8F2C-8B270A162C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44806" y="5466034"/>
            <a:ext cx="483641" cy="4836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A70C2-6A95-4E9B-92B9-5616B615612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06111" y="1848503"/>
            <a:ext cx="1832588" cy="31609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C5B8F3-7544-4FF5-82E9-DD64FCC61CE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17451" y="1848503"/>
            <a:ext cx="1834599" cy="31609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EA027B9-28C7-4A30-A8FE-1C19C7EF306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88406" y="1156846"/>
            <a:ext cx="2831544" cy="4198088"/>
          </a:xfrm>
          <a:prstGeom prst="rect">
            <a:avLst/>
          </a:prstGeom>
        </p:spPr>
      </p:pic>
      <p:sp>
        <p:nvSpPr>
          <p:cNvPr id="58" name="Flowchart: Connector 57">
            <a:hlinkClick r:id="rId40" action="ppaction://hlinksldjump"/>
            <a:extLst>
              <a:ext uri="{FF2B5EF4-FFF2-40B4-BE49-F238E27FC236}">
                <a16:creationId xmlns:a16="http://schemas.microsoft.com/office/drawing/2014/main" id="{65972A7F-ED46-4BD2-9D1B-1DF56131BB97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lowchart: Punched Tape 2">
            <a:extLst>
              <a:ext uri="{FF2B5EF4-FFF2-40B4-BE49-F238E27FC236}">
                <a16:creationId xmlns:a16="http://schemas.microsoft.com/office/drawing/2014/main" id="{499B58A5-05EB-487F-91AF-F86DCE13BE91}"/>
              </a:ext>
            </a:extLst>
          </p:cNvPr>
          <p:cNvSpPr/>
          <p:nvPr/>
        </p:nvSpPr>
        <p:spPr>
          <a:xfrm>
            <a:off x="4769461" y="577306"/>
            <a:ext cx="1995300" cy="8656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 Match…</a:t>
            </a:r>
          </a:p>
          <a:p>
            <a:pPr algn="ctr"/>
            <a:r>
              <a:rPr lang="en-US" dirty="0"/>
              <a:t>00.00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62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A2EC319-85C5-4345-A5E4-46C9FBA71D70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: Diagonal Corners Snipped 15">
            <a:hlinkClick r:id="rId2" action="ppaction://hlinksldjump"/>
            <a:extLst>
              <a:ext uri="{FF2B5EF4-FFF2-40B4-BE49-F238E27FC236}">
                <a16:creationId xmlns:a16="http://schemas.microsoft.com/office/drawing/2014/main" id="{75AFADF1-7EE4-4AD5-813D-4874EFB983B9}"/>
              </a:ext>
            </a:extLst>
          </p:cNvPr>
          <p:cNvSpPr/>
          <p:nvPr/>
        </p:nvSpPr>
        <p:spPr>
          <a:xfrm>
            <a:off x="852409" y="424018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Quests</a:t>
            </a:r>
            <a:endParaRPr lang="id-ID" dirty="0"/>
          </a:p>
        </p:txBody>
      </p:sp>
      <p:sp>
        <p:nvSpPr>
          <p:cNvPr id="18" name="Rectangle: Diagonal Corners Snipped 17">
            <a:hlinkClick r:id="rId3" action="ppaction://hlinksldjump"/>
            <a:extLst>
              <a:ext uri="{FF2B5EF4-FFF2-40B4-BE49-F238E27FC236}">
                <a16:creationId xmlns:a16="http://schemas.microsoft.com/office/drawing/2014/main" id="{ED28A44C-2B62-4ED4-8CF2-EBD80CF87E3E}"/>
              </a:ext>
            </a:extLst>
          </p:cNvPr>
          <p:cNvSpPr/>
          <p:nvPr/>
        </p:nvSpPr>
        <p:spPr>
          <a:xfrm>
            <a:off x="852409" y="211294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Friends</a:t>
            </a:r>
            <a:endParaRPr lang="id-ID" dirty="0"/>
          </a:p>
        </p:txBody>
      </p:sp>
      <p:sp>
        <p:nvSpPr>
          <p:cNvPr id="19" name="Rectangle: Diagonal Corners Snipped 18">
            <a:hlinkClick r:id="rId4" action="ppaction://hlinksldjump"/>
            <a:extLst>
              <a:ext uri="{FF2B5EF4-FFF2-40B4-BE49-F238E27FC236}">
                <a16:creationId xmlns:a16="http://schemas.microsoft.com/office/drawing/2014/main" id="{4F07232C-010A-4C44-B514-1B818A3CBA92}"/>
              </a:ext>
            </a:extLst>
          </p:cNvPr>
          <p:cNvSpPr/>
          <p:nvPr/>
        </p:nvSpPr>
        <p:spPr>
          <a:xfrm>
            <a:off x="852409" y="3176568"/>
            <a:ext cx="1203996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Legion</a:t>
            </a:r>
            <a:endParaRPr lang="id-ID" dirty="0"/>
          </a:p>
        </p:txBody>
      </p:sp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BBE7A9CF-78CD-45EE-8BDE-FB065F70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454" y="3225772"/>
            <a:ext cx="406455" cy="406455"/>
          </a:xfrm>
          <a:prstGeom prst="rect">
            <a:avLst/>
          </a:prstGeom>
        </p:spPr>
      </p:pic>
      <p:pic>
        <p:nvPicPr>
          <p:cNvPr id="25" name="Graphic 24" descr="Signal">
            <a:extLst>
              <a:ext uri="{FF2B5EF4-FFF2-40B4-BE49-F238E27FC236}">
                <a16:creationId xmlns:a16="http://schemas.microsoft.com/office/drawing/2014/main" id="{9B3A37F9-F076-4334-A747-3A3221865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27" name="Graphic 26" descr="Wi-Fi">
            <a:extLst>
              <a:ext uri="{FF2B5EF4-FFF2-40B4-BE49-F238E27FC236}">
                <a16:creationId xmlns:a16="http://schemas.microsoft.com/office/drawing/2014/main" id="{A6E759D9-9DE5-4CAF-9EBD-6A07A164C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sp>
        <p:nvSpPr>
          <p:cNvPr id="28" name="Rectangle: Diagonal Corners Snipped 27">
            <a:hlinkClick r:id="rId11" action="ppaction://hlinksldjump"/>
            <a:extLst>
              <a:ext uri="{FF2B5EF4-FFF2-40B4-BE49-F238E27FC236}">
                <a16:creationId xmlns:a16="http://schemas.microsoft.com/office/drawing/2014/main" id="{C0E6BAB5-95ED-426A-89CD-4497FBFD4F2C}"/>
              </a:ext>
            </a:extLst>
          </p:cNvPr>
          <p:cNvSpPr/>
          <p:nvPr/>
        </p:nvSpPr>
        <p:spPr>
          <a:xfrm>
            <a:off x="8772354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Settings</a:t>
            </a:r>
            <a:endParaRPr lang="id-ID" dirty="0"/>
          </a:p>
        </p:txBody>
      </p:sp>
      <p:sp>
        <p:nvSpPr>
          <p:cNvPr id="29" name="Rectangle: Diagonal Corners Snipped 28">
            <a:hlinkClick r:id="rId12" action="ppaction://hlinksldjump"/>
            <a:extLst>
              <a:ext uri="{FF2B5EF4-FFF2-40B4-BE49-F238E27FC236}">
                <a16:creationId xmlns:a16="http://schemas.microsoft.com/office/drawing/2014/main" id="{680272D8-DFE0-4E0F-AABE-F24BFCCC6B4E}"/>
              </a:ext>
            </a:extLst>
          </p:cNvPr>
          <p:cNvSpPr/>
          <p:nvPr/>
        </p:nvSpPr>
        <p:spPr>
          <a:xfrm>
            <a:off x="6870479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  <a:endParaRPr lang="id-ID" dirty="0"/>
          </a:p>
        </p:txBody>
      </p:sp>
      <p:sp>
        <p:nvSpPr>
          <p:cNvPr id="30" name="Rectangle: Diagonal Corners Snipped 29">
            <a:hlinkClick r:id="rId13" action="ppaction://hlinksldjump"/>
            <a:extLst>
              <a:ext uri="{FF2B5EF4-FFF2-40B4-BE49-F238E27FC236}">
                <a16:creationId xmlns:a16="http://schemas.microsoft.com/office/drawing/2014/main" id="{5A8A6424-44B0-41A0-9C88-B7B8817C0D3D}"/>
              </a:ext>
            </a:extLst>
          </p:cNvPr>
          <p:cNvSpPr/>
          <p:nvPr/>
        </p:nvSpPr>
        <p:spPr>
          <a:xfrm>
            <a:off x="4912711" y="5482158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  <a:endParaRPr lang="id-ID" dirty="0"/>
          </a:p>
        </p:txBody>
      </p:sp>
      <p:sp>
        <p:nvSpPr>
          <p:cNvPr id="31" name="Rectangle: Diagonal Corners Snipped 30">
            <a:hlinkClick r:id="rId14" action="ppaction://hlinksldjump"/>
            <a:extLst>
              <a:ext uri="{FF2B5EF4-FFF2-40B4-BE49-F238E27FC236}">
                <a16:creationId xmlns:a16="http://schemas.microsoft.com/office/drawing/2014/main" id="{CA2CAAB1-9829-440F-9A88-A57378EDF644}"/>
              </a:ext>
            </a:extLst>
          </p:cNvPr>
          <p:cNvSpPr/>
          <p:nvPr/>
        </p:nvSpPr>
        <p:spPr>
          <a:xfrm>
            <a:off x="2917779" y="5466034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Achievements</a:t>
            </a:r>
            <a:endParaRPr lang="id-ID" dirty="0"/>
          </a:p>
        </p:txBody>
      </p:sp>
      <p:sp>
        <p:nvSpPr>
          <p:cNvPr id="32" name="Rectangle: Diagonal Corners Snipped 31">
            <a:hlinkClick r:id="rId15" action="ppaction://hlinksldjump"/>
            <a:extLst>
              <a:ext uri="{FF2B5EF4-FFF2-40B4-BE49-F238E27FC236}">
                <a16:creationId xmlns:a16="http://schemas.microsoft.com/office/drawing/2014/main" id="{628EB013-E360-4D7E-B912-032530EB1EA6}"/>
              </a:ext>
            </a:extLst>
          </p:cNvPr>
          <p:cNvSpPr/>
          <p:nvPr/>
        </p:nvSpPr>
        <p:spPr>
          <a:xfrm>
            <a:off x="922848" y="5466035"/>
            <a:ext cx="1852050" cy="483641"/>
          </a:xfrm>
          <a:prstGeom prst="snip2DiagRect">
            <a:avLst/>
          </a:prstGeom>
          <a:solidFill>
            <a:schemeClr val="accent6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 List</a:t>
            </a:r>
            <a:endParaRPr lang="id-ID" dirty="0"/>
          </a:p>
        </p:txBody>
      </p: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CF908D85-5F45-41E4-A3B4-FA3B85F0E7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02574" y="5466034"/>
            <a:ext cx="499765" cy="499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5DF00-C75C-417C-A2E0-6FDA6BC26E90}"/>
              </a:ext>
            </a:extLst>
          </p:cNvPr>
          <p:cNvSpPr/>
          <p:nvPr/>
        </p:nvSpPr>
        <p:spPr>
          <a:xfrm>
            <a:off x="872454" y="618687"/>
            <a:ext cx="2709645" cy="943762"/>
          </a:xfrm>
          <a:prstGeom prst="rect">
            <a:avLst/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603860-4553-4440-8100-B01A3805D534}"/>
              </a:ext>
            </a:extLst>
          </p:cNvPr>
          <p:cNvSpPr/>
          <p:nvPr/>
        </p:nvSpPr>
        <p:spPr>
          <a:xfrm>
            <a:off x="964733" y="738231"/>
            <a:ext cx="679509" cy="7046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8F7FB-7AF7-4D4E-A1FD-E101F1CF4A11}"/>
              </a:ext>
            </a:extLst>
          </p:cNvPr>
          <p:cNvSpPr/>
          <p:nvPr/>
        </p:nvSpPr>
        <p:spPr>
          <a:xfrm>
            <a:off x="1719743" y="738231"/>
            <a:ext cx="1577130" cy="3439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Player Name</a:t>
            </a:r>
          </a:p>
          <a:p>
            <a:pPr algn="just"/>
            <a:r>
              <a:rPr lang="en-US" sz="1100" dirty="0"/>
              <a:t>Level 21</a:t>
            </a:r>
            <a:endParaRPr lang="id-ID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08173-A2F6-4D37-B1EF-C7B9D8B7583E}"/>
              </a:ext>
            </a:extLst>
          </p:cNvPr>
          <p:cNvSpPr/>
          <p:nvPr/>
        </p:nvSpPr>
        <p:spPr>
          <a:xfrm>
            <a:off x="1719743" y="1098493"/>
            <a:ext cx="1577130" cy="142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B3FFF-C831-441D-BEAA-75E8A9161AE0}"/>
              </a:ext>
            </a:extLst>
          </p:cNvPr>
          <p:cNvSpPr/>
          <p:nvPr/>
        </p:nvSpPr>
        <p:spPr>
          <a:xfrm>
            <a:off x="1719743" y="1098493"/>
            <a:ext cx="679509" cy="142613"/>
          </a:xfrm>
          <a:prstGeom prst="rect">
            <a:avLst/>
          </a:prstGeom>
          <a:solidFill>
            <a:schemeClr val="accent3">
              <a:alpha val="6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6EBF5-0C8B-4655-BBD2-80AD4874C5CA}"/>
              </a:ext>
            </a:extLst>
          </p:cNvPr>
          <p:cNvSpPr txBox="1"/>
          <p:nvPr/>
        </p:nvSpPr>
        <p:spPr>
          <a:xfrm>
            <a:off x="1715189" y="1288729"/>
            <a:ext cx="1623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24.775 Mel / 300 Crystal</a:t>
            </a:r>
            <a:endParaRPr lang="id-ID" sz="1050" dirty="0">
              <a:solidFill>
                <a:schemeClr val="bg1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4" name="Graphic 33" descr="User">
            <a:hlinkClick r:id="rId18" action="ppaction://hlinksldjump"/>
            <a:extLst>
              <a:ext uri="{FF2B5EF4-FFF2-40B4-BE49-F238E27FC236}">
                <a16:creationId xmlns:a16="http://schemas.microsoft.com/office/drawing/2014/main" id="{3381F62D-0E70-431B-8A6F-916F49E494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2149" y="711012"/>
            <a:ext cx="704675" cy="704675"/>
          </a:xfrm>
          <a:prstGeom prst="rect">
            <a:avLst/>
          </a:prstGeom>
        </p:spPr>
      </p:pic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8CC907DF-01B7-4338-AFA0-61EDBEADBA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2409" y="2060199"/>
            <a:ext cx="579441" cy="579441"/>
          </a:xfrm>
          <a:prstGeom prst="rect">
            <a:avLst/>
          </a:prstGeom>
        </p:spPr>
      </p:pic>
      <p:pic>
        <p:nvPicPr>
          <p:cNvPr id="38" name="Graphic 37" descr="Puzzle">
            <a:extLst>
              <a:ext uri="{FF2B5EF4-FFF2-40B4-BE49-F238E27FC236}">
                <a16:creationId xmlns:a16="http://schemas.microsoft.com/office/drawing/2014/main" id="{DBC6526E-731D-4233-906A-0363A2F165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41208" y="4263157"/>
            <a:ext cx="437701" cy="437701"/>
          </a:xfrm>
          <a:prstGeom prst="rect">
            <a:avLst/>
          </a:prstGeom>
        </p:spPr>
      </p:pic>
      <p:pic>
        <p:nvPicPr>
          <p:cNvPr id="42" name="Graphic 41" descr="Medal">
            <a:extLst>
              <a:ext uri="{FF2B5EF4-FFF2-40B4-BE49-F238E27FC236}">
                <a16:creationId xmlns:a16="http://schemas.microsoft.com/office/drawing/2014/main" id="{775F924F-916B-485F-8A6F-CAC55CFEBA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67954" y="5466034"/>
            <a:ext cx="506258" cy="506258"/>
          </a:xfrm>
          <a:prstGeom prst="rect">
            <a:avLst/>
          </a:prstGeom>
        </p:spPr>
      </p:pic>
      <p:pic>
        <p:nvPicPr>
          <p:cNvPr id="44" name="Graphic 43" descr="Daily Calendar">
            <a:extLst>
              <a:ext uri="{FF2B5EF4-FFF2-40B4-BE49-F238E27FC236}">
                <a16:creationId xmlns:a16="http://schemas.microsoft.com/office/drawing/2014/main" id="{53EBD74C-B3FB-4105-A252-331504A490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46" name="Graphic 45" descr="Full Battery">
            <a:extLst>
              <a:ext uri="{FF2B5EF4-FFF2-40B4-BE49-F238E27FC236}">
                <a16:creationId xmlns:a16="http://schemas.microsoft.com/office/drawing/2014/main" id="{0AC0A943-13CC-48A1-9A9E-2118CCFEBC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  <p:pic>
        <p:nvPicPr>
          <p:cNvPr id="48" name="Graphic 47" descr="Earth Globe Asia-Australia">
            <a:extLst>
              <a:ext uri="{FF2B5EF4-FFF2-40B4-BE49-F238E27FC236}">
                <a16:creationId xmlns:a16="http://schemas.microsoft.com/office/drawing/2014/main" id="{32CC77FB-23F7-44D9-94E8-9B437B8E1A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81218" y="5466034"/>
            <a:ext cx="539359" cy="539359"/>
          </a:xfrm>
          <a:prstGeom prst="rect">
            <a:avLst/>
          </a:prstGeom>
        </p:spPr>
      </p:pic>
      <p:pic>
        <p:nvPicPr>
          <p:cNvPr id="50" name="Graphic 49" descr="Glasses">
            <a:extLst>
              <a:ext uri="{FF2B5EF4-FFF2-40B4-BE49-F238E27FC236}">
                <a16:creationId xmlns:a16="http://schemas.microsoft.com/office/drawing/2014/main" id="{95A87BFA-95B7-46CE-A929-EBE4A4CCFB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11092" y="5387932"/>
            <a:ext cx="672092" cy="672092"/>
          </a:xfrm>
          <a:prstGeom prst="rect">
            <a:avLst/>
          </a:prstGeom>
        </p:spPr>
      </p:pic>
      <p:pic>
        <p:nvPicPr>
          <p:cNvPr id="52" name="Graphic 51" descr="Hanger">
            <a:extLst>
              <a:ext uri="{FF2B5EF4-FFF2-40B4-BE49-F238E27FC236}">
                <a16:creationId xmlns:a16="http://schemas.microsoft.com/office/drawing/2014/main" id="{E500D8D1-A191-4CC5-8F2C-8B270A162C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44806" y="5466034"/>
            <a:ext cx="483641" cy="4836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DA70C2-6A95-4E9B-92B9-5616B615612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06111" y="1848503"/>
            <a:ext cx="1832588" cy="31609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7C5B8F3-7544-4FF5-82E9-DD64FCC61CE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17451" y="1848503"/>
            <a:ext cx="1834599" cy="31609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EA027B9-28C7-4A30-A8FE-1C19C7EF306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88406" y="1156846"/>
            <a:ext cx="2831544" cy="4198088"/>
          </a:xfrm>
          <a:prstGeom prst="rect">
            <a:avLst/>
          </a:prstGeom>
        </p:spPr>
      </p:pic>
      <p:sp>
        <p:nvSpPr>
          <p:cNvPr id="58" name="Flowchart: Connector 57">
            <a:hlinkClick r:id="rId40" action="ppaction://hlinksldjump"/>
            <a:extLst>
              <a:ext uri="{FF2B5EF4-FFF2-40B4-BE49-F238E27FC236}">
                <a16:creationId xmlns:a16="http://schemas.microsoft.com/office/drawing/2014/main" id="{65972A7F-ED46-4BD2-9D1B-1DF56131BB97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2D930C-189D-4BDD-B255-8D19A22A4CEA}"/>
              </a:ext>
            </a:extLst>
          </p:cNvPr>
          <p:cNvSpPr/>
          <p:nvPr/>
        </p:nvSpPr>
        <p:spPr>
          <a:xfrm>
            <a:off x="3349563" y="2393289"/>
            <a:ext cx="4978345" cy="1687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Game Ready</a:t>
            </a:r>
          </a:p>
          <a:p>
            <a:pPr algn="ctr"/>
            <a:endParaRPr lang="en-US" sz="1400" dirty="0"/>
          </a:p>
          <a:p>
            <a:pPr algn="ctr"/>
            <a:endParaRPr lang="id-ID" dirty="0"/>
          </a:p>
        </p:txBody>
      </p:sp>
      <p:sp>
        <p:nvSpPr>
          <p:cNvPr id="39" name="Rectangle: Rounded Corners 38">
            <a:hlinkClick r:id="rId41" action="ppaction://hlinksldjump"/>
            <a:extLst>
              <a:ext uri="{FF2B5EF4-FFF2-40B4-BE49-F238E27FC236}">
                <a16:creationId xmlns:a16="http://schemas.microsoft.com/office/drawing/2014/main" id="{D7C6225C-B814-45CA-AF8D-FAAFAA45213C}"/>
              </a:ext>
            </a:extLst>
          </p:cNvPr>
          <p:cNvSpPr/>
          <p:nvPr/>
        </p:nvSpPr>
        <p:spPr>
          <a:xfrm>
            <a:off x="5289256" y="3390085"/>
            <a:ext cx="1098958" cy="38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Accept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48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A2CEF38-9AF7-4BB2-BA02-F7E09D21820E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0A5B1F-066E-43B5-8394-46293E9D72F1}"/>
              </a:ext>
            </a:extLst>
          </p:cNvPr>
          <p:cNvSpPr txBox="1"/>
          <p:nvPr/>
        </p:nvSpPr>
        <p:spPr>
          <a:xfrm>
            <a:off x="877407" y="2001658"/>
            <a:ext cx="139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4020202020204" pitchFamily="34" charset="0"/>
              </a:rPr>
              <a:t>Statistics</a:t>
            </a:r>
            <a:endParaRPr lang="id-ID" sz="2400" i="1" dirty="0">
              <a:latin typeface="Gill Sans Nova" panose="020B0604020202020204" pitchFamily="34" charset="0"/>
            </a:endParaRPr>
          </a:p>
        </p:txBody>
      </p:sp>
      <p:sp>
        <p:nvSpPr>
          <p:cNvPr id="20" name="Rectangle: Top Corners Rounded 19">
            <a:hlinkClick r:id="rId2" action="ppaction://hlinksldjump"/>
            <a:extLst>
              <a:ext uri="{FF2B5EF4-FFF2-40B4-BE49-F238E27FC236}">
                <a16:creationId xmlns:a16="http://schemas.microsoft.com/office/drawing/2014/main" id="{3C306320-0459-42D6-83DC-1113758BF574}"/>
              </a:ext>
            </a:extLst>
          </p:cNvPr>
          <p:cNvSpPr/>
          <p:nvPr/>
        </p:nvSpPr>
        <p:spPr>
          <a:xfrm>
            <a:off x="872454" y="5700137"/>
            <a:ext cx="4817220" cy="354563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id-ID" dirty="0"/>
          </a:p>
        </p:txBody>
      </p:sp>
      <p:sp>
        <p:nvSpPr>
          <p:cNvPr id="21" name="Rectangle: Top Corners Rounded 20">
            <a:hlinkClick r:id="rId3" action="ppaction://hlinksldjump"/>
            <a:extLst>
              <a:ext uri="{FF2B5EF4-FFF2-40B4-BE49-F238E27FC236}">
                <a16:creationId xmlns:a16="http://schemas.microsoft.com/office/drawing/2014/main" id="{45ECF45C-C700-406A-8BB4-CB63C6A4FFF3}"/>
              </a:ext>
            </a:extLst>
          </p:cNvPr>
          <p:cNvSpPr/>
          <p:nvPr/>
        </p:nvSpPr>
        <p:spPr>
          <a:xfrm>
            <a:off x="6018130" y="5700137"/>
            <a:ext cx="4817220" cy="35456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  <a:endParaRPr lang="id-ID" dirty="0"/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1901E81D-4AB8-475A-A0D6-71F3EDABAF8D}"/>
              </a:ext>
            </a:extLst>
          </p:cNvPr>
          <p:cNvSpPr/>
          <p:nvPr/>
        </p:nvSpPr>
        <p:spPr>
          <a:xfrm>
            <a:off x="718305" y="2484781"/>
            <a:ext cx="2709645" cy="273508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200" dirty="0"/>
              <a:t>Total Games		: 170</a:t>
            </a:r>
          </a:p>
          <a:p>
            <a:pPr algn="just"/>
            <a:r>
              <a:rPr lang="en-US" sz="1200" dirty="0"/>
              <a:t>Wins			: 84</a:t>
            </a:r>
          </a:p>
          <a:p>
            <a:pPr algn="just"/>
            <a:r>
              <a:rPr lang="en-US" sz="1200" dirty="0"/>
              <a:t>Losses		: 86</a:t>
            </a:r>
          </a:p>
          <a:p>
            <a:pPr algn="just"/>
            <a:r>
              <a:rPr lang="en-US" sz="1200" dirty="0"/>
              <a:t>In-game duration	: 33h 41m</a:t>
            </a:r>
          </a:p>
          <a:p>
            <a:pPr algn="just"/>
            <a:r>
              <a:rPr lang="en-US" sz="1200" dirty="0"/>
              <a:t>Heroes Own		: 11 / 36</a:t>
            </a:r>
          </a:p>
          <a:p>
            <a:pPr algn="just"/>
            <a:r>
              <a:rPr lang="en-US" sz="1200" dirty="0"/>
              <a:t>Kills			: 200</a:t>
            </a:r>
          </a:p>
          <a:p>
            <a:pPr algn="just"/>
            <a:r>
              <a:rPr lang="en-US" sz="1200" dirty="0"/>
              <a:t>Deaths		: 88</a:t>
            </a:r>
          </a:p>
          <a:p>
            <a:pPr algn="just"/>
            <a:r>
              <a:rPr lang="en-US" sz="1200" dirty="0"/>
              <a:t>Assists		: 124</a:t>
            </a:r>
            <a:endParaRPr lang="id-ID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A061A-9ECC-4EF2-8720-FAB87E194258}"/>
              </a:ext>
            </a:extLst>
          </p:cNvPr>
          <p:cNvSpPr txBox="1"/>
          <p:nvPr/>
        </p:nvSpPr>
        <p:spPr>
          <a:xfrm>
            <a:off x="6514988" y="679372"/>
            <a:ext cx="235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4020202020204" pitchFamily="34" charset="0"/>
              </a:rPr>
              <a:t>Most Used Heroes</a:t>
            </a:r>
            <a:endParaRPr lang="id-ID" sz="2400" i="1" dirty="0">
              <a:latin typeface="Gill Sans Nova" panose="020B0604020202020204" pitchFamily="34" charset="0"/>
            </a:endParaRPr>
          </a:p>
        </p:txBody>
      </p:sp>
      <p:pic>
        <p:nvPicPr>
          <p:cNvPr id="26" name="Graphic 25" descr="Pie chart">
            <a:extLst>
              <a:ext uri="{FF2B5EF4-FFF2-40B4-BE49-F238E27FC236}">
                <a16:creationId xmlns:a16="http://schemas.microsoft.com/office/drawing/2014/main" id="{DB45D778-85BB-4B01-9A9D-F4CA37D9E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7950" y="3005067"/>
            <a:ext cx="1532651" cy="1532651"/>
          </a:xfrm>
          <a:prstGeom prst="rect">
            <a:avLst/>
          </a:prstGeom>
        </p:spPr>
      </p:pic>
      <p:sp>
        <p:nvSpPr>
          <p:cNvPr id="33" name="Flowchart: Connector 32">
            <a:hlinkClick r:id="rId6" action="ppaction://hlinksldjump"/>
            <a:extLst>
              <a:ext uri="{FF2B5EF4-FFF2-40B4-BE49-F238E27FC236}">
                <a16:creationId xmlns:a16="http://schemas.microsoft.com/office/drawing/2014/main" id="{7AC8C085-3B1E-4EE7-AB99-9E30E35B101C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0D7608-8C2E-4B11-8B72-DAD984A04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643" y="1456899"/>
            <a:ext cx="1832588" cy="3740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437027-463E-40C8-AF27-D01C5DF4E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316" y="1456900"/>
            <a:ext cx="1834599" cy="37406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E5CA50-6973-4565-A2CA-74ED4BB96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7814" y="1456899"/>
            <a:ext cx="1845919" cy="37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10FCD33-B5D0-4DD2-B79E-D6D5E2947E4F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Flowchart: Connector 2">
            <a:hlinkClick r:id="rId2" action="ppaction://hlinksldjump"/>
            <a:extLst>
              <a:ext uri="{FF2B5EF4-FFF2-40B4-BE49-F238E27FC236}">
                <a16:creationId xmlns:a16="http://schemas.microsoft.com/office/drawing/2014/main" id="{389F9F3C-AF8C-4632-B08D-1CB0139AE358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0AFCFED-0E9F-4C61-A41C-EE65C1A82E22}"/>
              </a:ext>
            </a:extLst>
          </p:cNvPr>
          <p:cNvSpPr/>
          <p:nvPr/>
        </p:nvSpPr>
        <p:spPr>
          <a:xfrm>
            <a:off x="872454" y="5700137"/>
            <a:ext cx="4817220" cy="354563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id-ID" dirty="0"/>
          </a:p>
        </p:txBody>
      </p:sp>
      <p:sp>
        <p:nvSpPr>
          <p:cNvPr id="5" name="Rectangle: Top Corners Rounded 4">
            <a:hlinkClick r:id="rId3" action="ppaction://hlinksldjump"/>
            <a:extLst>
              <a:ext uri="{FF2B5EF4-FFF2-40B4-BE49-F238E27FC236}">
                <a16:creationId xmlns:a16="http://schemas.microsoft.com/office/drawing/2014/main" id="{35850F67-D4C2-4AB8-9067-29B1BB09850A}"/>
              </a:ext>
            </a:extLst>
          </p:cNvPr>
          <p:cNvSpPr/>
          <p:nvPr/>
        </p:nvSpPr>
        <p:spPr>
          <a:xfrm>
            <a:off x="6018130" y="5700137"/>
            <a:ext cx="4817220" cy="354563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E5B09-CC7D-4C5F-8F5E-1F7E22A4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4" y="1635852"/>
            <a:ext cx="1832588" cy="345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6F9E3-6C24-426C-AEF1-BD68902F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197" y="1635853"/>
            <a:ext cx="1834599" cy="3452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53E23-5556-4E93-BE73-6EC1F2A10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95" y="1635852"/>
            <a:ext cx="1845919" cy="3452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AB12F-6FEB-43A5-9C12-AD32209C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353" y="1635852"/>
            <a:ext cx="1832588" cy="3452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49E66-FF29-4F27-9D71-E08099542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847" y="1635853"/>
            <a:ext cx="1825923" cy="3452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76A01-15A0-42F4-B2CA-7D1F14E4C6DC}"/>
              </a:ext>
            </a:extLst>
          </p:cNvPr>
          <p:cNvSpPr txBox="1"/>
          <p:nvPr/>
        </p:nvSpPr>
        <p:spPr>
          <a:xfrm>
            <a:off x="964733" y="521604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20 / L: 3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7D517-FD3A-46B2-8595-1345E822E611}"/>
              </a:ext>
            </a:extLst>
          </p:cNvPr>
          <p:cNvSpPr txBox="1"/>
          <p:nvPr/>
        </p:nvSpPr>
        <p:spPr>
          <a:xfrm>
            <a:off x="2894721" y="5235615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11 / L: 10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B014E-55C7-4D96-B4C1-29DC98C115B2}"/>
              </a:ext>
            </a:extLst>
          </p:cNvPr>
          <p:cNvSpPr txBox="1"/>
          <p:nvPr/>
        </p:nvSpPr>
        <p:spPr>
          <a:xfrm>
            <a:off x="4824709" y="521604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8 / L: 13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4BDD9-60AE-41DB-A2F3-46309BAD6883}"/>
              </a:ext>
            </a:extLst>
          </p:cNvPr>
          <p:cNvSpPr txBox="1"/>
          <p:nvPr/>
        </p:nvSpPr>
        <p:spPr>
          <a:xfrm>
            <a:off x="6821579" y="5232718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15 / L: 0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71895-2D4F-4FB8-8EE9-97C8B0235CB1}"/>
              </a:ext>
            </a:extLst>
          </p:cNvPr>
          <p:cNvSpPr txBox="1"/>
          <p:nvPr/>
        </p:nvSpPr>
        <p:spPr>
          <a:xfrm>
            <a:off x="8751567" y="5241323"/>
            <a:ext cx="182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W: 30 / L: 14</a:t>
            </a:r>
            <a:endParaRPr lang="id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032CC9-9B1A-4EBA-8395-3EC37DD4A5E5}"/>
              </a:ext>
            </a:extLst>
          </p:cNvPr>
          <p:cNvSpPr txBox="1"/>
          <p:nvPr/>
        </p:nvSpPr>
        <p:spPr>
          <a:xfrm>
            <a:off x="4705153" y="822448"/>
            <a:ext cx="2267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Gill Sans Nova" panose="020B0602020104020203" pitchFamily="34" charset="0"/>
              </a:rPr>
              <a:t>Recent Matches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2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B1E7940-ABD8-456C-B707-3DC70E3E905E}"/>
              </a:ext>
            </a:extLst>
          </p:cNvPr>
          <p:cNvSpPr/>
          <p:nvPr/>
        </p:nvSpPr>
        <p:spPr>
          <a:xfrm>
            <a:off x="662729" y="545284"/>
            <a:ext cx="10352015" cy="56541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Flowchart: Connector 1">
            <a:hlinkClick r:id="rId2" action="ppaction://hlinksldjump"/>
            <a:extLst>
              <a:ext uri="{FF2B5EF4-FFF2-40B4-BE49-F238E27FC236}">
                <a16:creationId xmlns:a16="http://schemas.microsoft.com/office/drawing/2014/main" id="{D2C95986-D92C-485E-A92B-28A34B05D2ED}"/>
              </a:ext>
            </a:extLst>
          </p:cNvPr>
          <p:cNvSpPr/>
          <p:nvPr/>
        </p:nvSpPr>
        <p:spPr>
          <a:xfrm>
            <a:off x="11220450" y="1053281"/>
            <a:ext cx="514350" cy="509168"/>
          </a:xfrm>
          <a:prstGeom prst="flowChartConnector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3866-1ABA-49D5-BB19-368943DC4299}"/>
              </a:ext>
            </a:extLst>
          </p:cNvPr>
          <p:cNvSpPr txBox="1"/>
          <p:nvPr/>
        </p:nvSpPr>
        <p:spPr>
          <a:xfrm>
            <a:off x="1065799" y="668012"/>
            <a:ext cx="155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Nova" panose="020B0602020104020203" pitchFamily="34" charset="0"/>
              </a:rPr>
              <a:t>Friends</a:t>
            </a:r>
            <a:endParaRPr lang="id-ID" sz="2400" i="1" dirty="0">
              <a:latin typeface="Gill Sans Nova" panose="020B06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B5A9F4-5FEA-40B1-A610-586B85008EC5}"/>
              </a:ext>
            </a:extLst>
          </p:cNvPr>
          <p:cNvSpPr/>
          <p:nvPr/>
        </p:nvSpPr>
        <p:spPr>
          <a:xfrm>
            <a:off x="1149292" y="146807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9D083698-9882-4DA4-9239-8A9C9A84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1514212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D3F5-A0CB-41B4-AE4C-9CB834ED6101}"/>
              </a:ext>
            </a:extLst>
          </p:cNvPr>
          <p:cNvSpPr txBox="1"/>
          <p:nvPr/>
        </p:nvSpPr>
        <p:spPr>
          <a:xfrm>
            <a:off x="2119620" y="164424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DAB1D258-A7AB-4D45-81A5-1D9630EBE5E4}"/>
              </a:ext>
            </a:extLst>
          </p:cNvPr>
          <p:cNvSpPr/>
          <p:nvPr/>
        </p:nvSpPr>
        <p:spPr>
          <a:xfrm>
            <a:off x="6788267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1C890312-1C8E-4846-B647-F0C0BEEBABDD}"/>
              </a:ext>
            </a:extLst>
          </p:cNvPr>
          <p:cNvSpPr/>
          <p:nvPr/>
        </p:nvSpPr>
        <p:spPr>
          <a:xfrm>
            <a:off x="5322816" y="171974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B34319-FCCC-4C4C-AB46-6D47C833C61E}"/>
              </a:ext>
            </a:extLst>
          </p:cNvPr>
          <p:cNvSpPr/>
          <p:nvPr/>
        </p:nvSpPr>
        <p:spPr>
          <a:xfrm>
            <a:off x="1149292" y="2648823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08AFC2F8-4F3C-4C3B-9A28-DCB43A2AF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26949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1FC78-21C3-4C4C-B860-0646C2CF55E3}"/>
              </a:ext>
            </a:extLst>
          </p:cNvPr>
          <p:cNvSpPr txBox="1"/>
          <p:nvPr/>
        </p:nvSpPr>
        <p:spPr>
          <a:xfrm>
            <a:off x="2119620" y="2824991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16" name="Rectangle: Rounded Corners 15">
            <a:hlinkClick r:id="rId5" action="ppaction://hlinksldjump"/>
            <a:extLst>
              <a:ext uri="{FF2B5EF4-FFF2-40B4-BE49-F238E27FC236}">
                <a16:creationId xmlns:a16="http://schemas.microsoft.com/office/drawing/2014/main" id="{B6B201D9-22FC-4268-A9DF-8B3CE22F887C}"/>
              </a:ext>
            </a:extLst>
          </p:cNvPr>
          <p:cNvSpPr/>
          <p:nvPr/>
        </p:nvSpPr>
        <p:spPr>
          <a:xfrm>
            <a:off x="6788267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17" name="Rectangle: Rounded Corners 16">
            <a:hlinkClick r:id="rId6" action="ppaction://hlinksldjump"/>
            <a:extLst>
              <a:ext uri="{FF2B5EF4-FFF2-40B4-BE49-F238E27FC236}">
                <a16:creationId xmlns:a16="http://schemas.microsoft.com/office/drawing/2014/main" id="{214A2157-7619-4308-A178-8FB81CBA7BEB}"/>
              </a:ext>
            </a:extLst>
          </p:cNvPr>
          <p:cNvSpPr/>
          <p:nvPr/>
        </p:nvSpPr>
        <p:spPr>
          <a:xfrm>
            <a:off x="5322816" y="2900493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35AB98-B528-4600-987B-8D2588476F22}"/>
              </a:ext>
            </a:extLst>
          </p:cNvPr>
          <p:cNvSpPr/>
          <p:nvPr/>
        </p:nvSpPr>
        <p:spPr>
          <a:xfrm>
            <a:off x="1149292" y="3825377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99D6F9F7-52FF-471F-B0D5-CEC8290D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387151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75991E-531A-47F6-825E-13A3A2CD1204}"/>
              </a:ext>
            </a:extLst>
          </p:cNvPr>
          <p:cNvSpPr txBox="1"/>
          <p:nvPr/>
        </p:nvSpPr>
        <p:spPr>
          <a:xfrm>
            <a:off x="2119620" y="4001545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0AD6E42A-3C17-47D5-AF1E-BD8BCC72DF1B}"/>
              </a:ext>
            </a:extLst>
          </p:cNvPr>
          <p:cNvSpPr/>
          <p:nvPr/>
        </p:nvSpPr>
        <p:spPr>
          <a:xfrm>
            <a:off x="6788267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22" name="Rectangle: Rounded Corners 21">
            <a:hlinkClick r:id="rId6" action="ppaction://hlinksldjump"/>
            <a:extLst>
              <a:ext uri="{FF2B5EF4-FFF2-40B4-BE49-F238E27FC236}">
                <a16:creationId xmlns:a16="http://schemas.microsoft.com/office/drawing/2014/main" id="{40C2BE55-B787-415A-9C41-D7001E8FEFE9}"/>
              </a:ext>
            </a:extLst>
          </p:cNvPr>
          <p:cNvSpPr/>
          <p:nvPr/>
        </p:nvSpPr>
        <p:spPr>
          <a:xfrm>
            <a:off x="5322816" y="407704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4653FF-ADE8-4A92-A9CA-B2F2F263004A}"/>
              </a:ext>
            </a:extLst>
          </p:cNvPr>
          <p:cNvSpPr/>
          <p:nvPr/>
        </p:nvSpPr>
        <p:spPr>
          <a:xfrm>
            <a:off x="1149292" y="4962084"/>
            <a:ext cx="7365534" cy="10066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CBA08739-1151-45B3-B765-DF40D26A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56" y="5008223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FFD17-55AE-4930-8B2D-4DED48900B46}"/>
              </a:ext>
            </a:extLst>
          </p:cNvPr>
          <p:cNvSpPr txBox="1"/>
          <p:nvPr/>
        </p:nvSpPr>
        <p:spPr>
          <a:xfrm>
            <a:off x="2119620" y="5138252"/>
            <a:ext cx="282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</a:t>
            </a:r>
          </a:p>
          <a:p>
            <a:r>
              <a:rPr lang="en-US" dirty="0"/>
              <a:t>Last Played: 03/03/2000</a:t>
            </a:r>
            <a:endParaRPr lang="id-ID" dirty="0"/>
          </a:p>
        </p:txBody>
      </p:sp>
      <p:sp>
        <p:nvSpPr>
          <p:cNvPr id="26" name="Rectangle: Rounded Corners 25">
            <a:hlinkClick r:id="rId5" action="ppaction://hlinksldjump"/>
            <a:extLst>
              <a:ext uri="{FF2B5EF4-FFF2-40B4-BE49-F238E27FC236}">
                <a16:creationId xmlns:a16="http://schemas.microsoft.com/office/drawing/2014/main" id="{0214D990-702B-4E05-892A-28D526CA5738}"/>
              </a:ext>
            </a:extLst>
          </p:cNvPr>
          <p:cNvSpPr/>
          <p:nvPr/>
        </p:nvSpPr>
        <p:spPr>
          <a:xfrm>
            <a:off x="6786170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Friend</a:t>
            </a:r>
            <a:endParaRPr lang="id-ID" sz="1200" dirty="0"/>
          </a:p>
        </p:txBody>
      </p:sp>
      <p:sp>
        <p:nvSpPr>
          <p:cNvPr id="27" name="Rectangle: Rounded Corners 26">
            <a:hlinkClick r:id="rId6" action="ppaction://hlinksldjump"/>
            <a:extLst>
              <a:ext uri="{FF2B5EF4-FFF2-40B4-BE49-F238E27FC236}">
                <a16:creationId xmlns:a16="http://schemas.microsoft.com/office/drawing/2014/main" id="{936E7DE9-F828-46AC-9C5C-35E3B7DAD624}"/>
              </a:ext>
            </a:extLst>
          </p:cNvPr>
          <p:cNvSpPr/>
          <p:nvPr/>
        </p:nvSpPr>
        <p:spPr>
          <a:xfrm>
            <a:off x="5320719" y="5189634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View Profile</a:t>
            </a:r>
            <a:endParaRPr lang="id-ID" sz="12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B7EBD60-C772-44FE-A67E-A8903889EA6E}"/>
              </a:ext>
            </a:extLst>
          </p:cNvPr>
          <p:cNvSpPr/>
          <p:nvPr/>
        </p:nvSpPr>
        <p:spPr>
          <a:xfrm>
            <a:off x="9127222" y="1778466"/>
            <a:ext cx="1535186" cy="3879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>
            <a:hlinkClick r:id="rId7" action="ppaction://hlinksldjump"/>
            <a:extLst>
              <a:ext uri="{FF2B5EF4-FFF2-40B4-BE49-F238E27FC236}">
                <a16:creationId xmlns:a16="http://schemas.microsoft.com/office/drawing/2014/main" id="{F615314A-D23E-44BF-AF1C-D8ADEA8FDCAE}"/>
              </a:ext>
            </a:extLst>
          </p:cNvPr>
          <p:cNvSpPr/>
          <p:nvPr/>
        </p:nvSpPr>
        <p:spPr>
          <a:xfrm>
            <a:off x="9219463" y="195411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</a:t>
            </a:r>
            <a:endParaRPr lang="id-ID" sz="1200" dirty="0"/>
          </a:p>
        </p:txBody>
      </p:sp>
      <p:sp>
        <p:nvSpPr>
          <p:cNvPr id="30" name="Rectangle: Rounded Corners 29">
            <a:hlinkClick r:id="rId8" action="ppaction://hlinksldjump"/>
            <a:extLst>
              <a:ext uri="{FF2B5EF4-FFF2-40B4-BE49-F238E27FC236}">
                <a16:creationId xmlns:a16="http://schemas.microsoft.com/office/drawing/2014/main" id="{BDAF805B-54AC-44D4-9F63-822A30B634D5}"/>
              </a:ext>
            </a:extLst>
          </p:cNvPr>
          <p:cNvSpPr/>
          <p:nvPr/>
        </p:nvSpPr>
        <p:spPr>
          <a:xfrm>
            <a:off x="9219463" y="2938316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Requests</a:t>
            </a:r>
            <a:endParaRPr lang="id-ID" sz="1200" dirty="0"/>
          </a:p>
        </p:txBody>
      </p:sp>
      <p:sp>
        <p:nvSpPr>
          <p:cNvPr id="31" name="Rectangle: Rounded Corners 30">
            <a:hlinkClick r:id="rId9" action="ppaction://hlinksldjump"/>
            <a:extLst>
              <a:ext uri="{FF2B5EF4-FFF2-40B4-BE49-F238E27FC236}">
                <a16:creationId xmlns:a16="http://schemas.microsoft.com/office/drawing/2014/main" id="{09EC6018-3042-4C10-8531-197086294D1F}"/>
              </a:ext>
            </a:extLst>
          </p:cNvPr>
          <p:cNvSpPr/>
          <p:nvPr/>
        </p:nvSpPr>
        <p:spPr>
          <a:xfrm>
            <a:off x="9206271" y="3922521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Pending</a:t>
            </a:r>
            <a:endParaRPr lang="id-ID" sz="1200" dirty="0"/>
          </a:p>
        </p:txBody>
      </p:sp>
      <p:sp>
        <p:nvSpPr>
          <p:cNvPr id="32" name="Rectangle: Rounded Corners 31">
            <a:hlinkClick r:id="rId10" action="ppaction://hlinksldjump"/>
            <a:extLst>
              <a:ext uri="{FF2B5EF4-FFF2-40B4-BE49-F238E27FC236}">
                <a16:creationId xmlns:a16="http://schemas.microsoft.com/office/drawing/2014/main" id="{3BAAA19E-B83C-462F-AB22-299258942410}"/>
              </a:ext>
            </a:extLst>
          </p:cNvPr>
          <p:cNvSpPr/>
          <p:nvPr/>
        </p:nvSpPr>
        <p:spPr>
          <a:xfrm>
            <a:off x="9219463" y="4902527"/>
            <a:ext cx="1349053" cy="468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</a:p>
        </p:txBody>
      </p:sp>
      <p:pic>
        <p:nvPicPr>
          <p:cNvPr id="33" name="Graphic 32" descr="Signal">
            <a:extLst>
              <a:ext uri="{FF2B5EF4-FFF2-40B4-BE49-F238E27FC236}">
                <a16:creationId xmlns:a16="http://schemas.microsoft.com/office/drawing/2014/main" id="{60FC4A15-CCAC-4344-83A7-903EE2E42B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9392" y="616593"/>
            <a:ext cx="436688" cy="436688"/>
          </a:xfrm>
          <a:prstGeom prst="rect">
            <a:avLst/>
          </a:prstGeom>
        </p:spPr>
      </p:pic>
      <p:pic>
        <p:nvPicPr>
          <p:cNvPr id="34" name="Graphic 33" descr="Wi-Fi">
            <a:extLst>
              <a:ext uri="{FF2B5EF4-FFF2-40B4-BE49-F238E27FC236}">
                <a16:creationId xmlns:a16="http://schemas.microsoft.com/office/drawing/2014/main" id="{1446C1D5-12FB-4DCB-B3C4-E77913C557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9278" y="548293"/>
            <a:ext cx="549010" cy="549010"/>
          </a:xfrm>
          <a:prstGeom prst="rect">
            <a:avLst/>
          </a:prstGeom>
        </p:spPr>
      </p:pic>
      <p:pic>
        <p:nvPicPr>
          <p:cNvPr id="35" name="Graphic 34" descr="Daily Calendar">
            <a:extLst>
              <a:ext uri="{FF2B5EF4-FFF2-40B4-BE49-F238E27FC236}">
                <a16:creationId xmlns:a16="http://schemas.microsoft.com/office/drawing/2014/main" id="{C3245842-32D7-4F87-9FA7-F11269208D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7868" y="593116"/>
            <a:ext cx="483642" cy="483642"/>
          </a:xfrm>
          <a:prstGeom prst="rect">
            <a:avLst/>
          </a:prstGeom>
        </p:spPr>
      </p:pic>
      <p:pic>
        <p:nvPicPr>
          <p:cNvPr id="36" name="Graphic 35" descr="Full Battery">
            <a:extLst>
              <a:ext uri="{FF2B5EF4-FFF2-40B4-BE49-F238E27FC236}">
                <a16:creationId xmlns:a16="http://schemas.microsoft.com/office/drawing/2014/main" id="{DDA565B6-C2CB-4C29-9689-8D9C14A3CB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87967" y="585054"/>
            <a:ext cx="549010" cy="4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4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794</TotalTime>
  <Words>1301</Words>
  <Application>Microsoft Office PowerPoint</Application>
  <PresentationFormat>Widescreen</PresentationFormat>
  <Paragraphs>603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Dubai Medium</vt:lpstr>
      <vt:lpstr>Gill Sans Nova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MOBA – Prototype UX</dc:title>
  <dc:creator>Peter Wira</dc:creator>
  <cp:lastModifiedBy>Peter Wira</cp:lastModifiedBy>
  <cp:revision>72</cp:revision>
  <dcterms:created xsi:type="dcterms:W3CDTF">2019-01-07T13:10:49Z</dcterms:created>
  <dcterms:modified xsi:type="dcterms:W3CDTF">2019-01-11T11:35:08Z</dcterms:modified>
</cp:coreProperties>
</file>